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11"/>
  </p:notesMasterIdLst>
  <p:sldIdLst>
    <p:sldId id="266" r:id="rId2"/>
    <p:sldId id="268" r:id="rId3"/>
    <p:sldId id="267" r:id="rId4"/>
    <p:sldId id="269" r:id="rId5"/>
    <p:sldId id="270" r:id="rId6"/>
    <p:sldId id="272" r:id="rId7"/>
    <p:sldId id="271" r:id="rId8"/>
    <p:sldId id="273" r:id="rId9"/>
    <p:sldId id="274" r:id="rId10"/>
  </p:sldIdLst>
  <p:sldSz cx="12192000" cy="6858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6" autoAdjust="0"/>
  </p:normalViewPr>
  <p:slideViewPr>
    <p:cSldViewPr snapToGrid="0">
      <p:cViewPr>
        <p:scale>
          <a:sx n="82" d="100"/>
          <a:sy n="82" d="100"/>
        </p:scale>
        <p:origin x="720"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9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2E7044-5B15-FA4C-9782-C6B151F1EB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AA53036-4AE1-7E49-97D2-94AA00F6E75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E51AFBC-6736-F84E-B01E-5F0EB7AD03D0}" type="datetimeFigureOut">
              <a:rPr lang="en-US"/>
              <a:pPr>
                <a:defRPr/>
              </a:pPr>
              <a:t>5/8/2025</a:t>
            </a:fld>
            <a:endParaRPr lang="en-US"/>
          </a:p>
        </p:txBody>
      </p:sp>
      <p:sp>
        <p:nvSpPr>
          <p:cNvPr id="4" name="Slide Image Placeholder 3">
            <a:extLst>
              <a:ext uri="{FF2B5EF4-FFF2-40B4-BE49-F238E27FC236}">
                <a16:creationId xmlns:a16="http://schemas.microsoft.com/office/drawing/2014/main" id="{55C5920D-E95B-1B46-A8F5-40BB1238926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11DE339-DD0D-2F48-A65E-308B602EA97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D9DED5C-BFE0-1546-AA70-83FF5B68527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B0BEBCA-E264-5B4B-A376-4233BDA63C3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CC06776-B046-B547-9777-FBDFF889AFA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5EB2BDD0-298C-524D-BD6A-B0F14C7C85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0EAFD3ED-7525-8D47-9F3F-E029467633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699" name="Slide Number Placeholder 3">
            <a:extLst>
              <a:ext uri="{FF2B5EF4-FFF2-40B4-BE49-F238E27FC236}">
                <a16:creationId xmlns:a16="http://schemas.microsoft.com/office/drawing/2014/main" id="{0336D17D-058E-6C40-84BE-A2F4A78966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303196-5C5A-034D-9764-0B38F38D2FD5}"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B73D5283-5B8A-254B-A368-CC1DEFECBB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31DFAFC4-B0AF-6B4E-AE3B-4BDC901764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5" name="Slide Number Placeholder 3">
            <a:extLst>
              <a:ext uri="{FF2B5EF4-FFF2-40B4-BE49-F238E27FC236}">
                <a16:creationId xmlns:a16="http://schemas.microsoft.com/office/drawing/2014/main" id="{128FC941-B660-CE40-9D68-2EF9EEDF7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227BED-0C80-5740-8084-17E8648A3BC5}" type="slidenum">
              <a:rPr lang="en-US" altLang="en-US" smtClean="0"/>
              <a:pPr fontAlgn="base">
                <a:spcBef>
                  <a:spcPct val="0"/>
                </a:spcBef>
                <a:spcAft>
                  <a:spcPct val="0"/>
                </a:spcAft>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52B1A-2255-6728-A9F0-B1735662531E}"/>
            </a:ext>
          </a:extLst>
        </p:cNvPr>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96768766-66B1-B02B-14BA-BD73486CC3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25D0175-0503-ED6D-80CF-24D28121CF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A67B43BA-1817-21FB-AA85-30F46AEDA1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263297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824CD-E418-19F3-56C6-4B4BDE23856B}"/>
            </a:ext>
          </a:extLst>
        </p:cNvPr>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29EB1436-73C3-BAD0-FF6D-4005202A9A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58099778-6722-FA3B-9DC0-C8F69647E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03C739A3-B2DA-26A4-2314-A41048BA89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5</a:t>
            </a:fld>
            <a:endParaRPr lang="en-US" altLang="en-US"/>
          </a:p>
        </p:txBody>
      </p:sp>
    </p:spTree>
    <p:extLst>
      <p:ext uri="{BB962C8B-B14F-4D97-AF65-F5344CB8AC3E}">
        <p14:creationId xmlns:p14="http://schemas.microsoft.com/office/powerpoint/2010/main" val="239544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3ED36-0E53-DF74-2637-27A552030D77}"/>
            </a:ext>
          </a:extLst>
        </p:cNvPr>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FA008468-62F7-2F6D-1B18-ADEE57F1E3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C1F5F0E-8F29-6C98-EB6F-3D7ED49517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862E86FA-221B-DD10-F2C1-AF7066B1E6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6</a:t>
            </a:fld>
            <a:endParaRPr lang="en-US" altLang="en-US"/>
          </a:p>
        </p:txBody>
      </p:sp>
    </p:spTree>
    <p:extLst>
      <p:ext uri="{BB962C8B-B14F-4D97-AF65-F5344CB8AC3E}">
        <p14:creationId xmlns:p14="http://schemas.microsoft.com/office/powerpoint/2010/main" val="405585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45C70-B93B-3839-226E-67C24269649A}"/>
            </a:ext>
          </a:extLst>
        </p:cNvPr>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FBEB0D5A-46BC-F8CF-E25B-78982C8B8B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01030A15-5FED-05B4-9524-FA5D78C19F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BF127855-8704-FCDF-B604-4E00BB1F1C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7</a:t>
            </a:fld>
            <a:endParaRPr lang="en-US" altLang="en-US"/>
          </a:p>
        </p:txBody>
      </p:sp>
    </p:spTree>
    <p:extLst>
      <p:ext uri="{BB962C8B-B14F-4D97-AF65-F5344CB8AC3E}">
        <p14:creationId xmlns:p14="http://schemas.microsoft.com/office/powerpoint/2010/main" val="43963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70895-3DA8-A631-07C6-86AA265A129D}"/>
            </a:ext>
          </a:extLst>
        </p:cNvPr>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E09A0557-2484-0638-2ACD-9A00ABB206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6B9DF713-7E57-B0B0-69C3-C9369F34CF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93133AEC-CBBE-ACE4-0B8C-AD46C9DC9E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8</a:t>
            </a:fld>
            <a:endParaRPr lang="en-US" altLang="en-US"/>
          </a:p>
        </p:txBody>
      </p:sp>
    </p:spTree>
    <p:extLst>
      <p:ext uri="{BB962C8B-B14F-4D97-AF65-F5344CB8AC3E}">
        <p14:creationId xmlns:p14="http://schemas.microsoft.com/office/powerpoint/2010/main" val="235027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1F254-E027-FF9D-C0EC-12E6EE495039}"/>
            </a:ext>
          </a:extLst>
        </p:cNvPr>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47DF41A3-3125-84F3-0845-7AF6AFF394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33814FC7-36D7-8D54-DA6E-8528FC06AA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7E5F4FD2-8CE3-4287-3D44-8099E56523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118B47-EF0D-8A46-86C4-3F68D3BB9F77}" type="slidenum">
              <a:rPr lang="en-US" altLang="en-US" smtClean="0"/>
              <a:pPr fontAlgn="base">
                <a:spcBef>
                  <a:spcPct val="0"/>
                </a:spcBef>
                <a:spcAft>
                  <a:spcPct val="0"/>
                </a:spcAft>
              </a:pPr>
              <a:t>9</a:t>
            </a:fld>
            <a:endParaRPr lang="en-US" altLang="en-US"/>
          </a:p>
        </p:txBody>
      </p:sp>
    </p:spTree>
    <p:extLst>
      <p:ext uri="{BB962C8B-B14F-4D97-AF65-F5344CB8AC3E}">
        <p14:creationId xmlns:p14="http://schemas.microsoft.com/office/powerpoint/2010/main" val="2487070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Option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E6520E-2CCF-A84A-B040-7E326394690D}"/>
              </a:ext>
            </a:extLst>
          </p:cNvPr>
          <p:cNvSpPr/>
          <p:nvPr userDrawn="1"/>
        </p:nvSpPr>
        <p:spPr>
          <a:xfrm>
            <a:off x="0" y="0"/>
            <a:ext cx="12192000"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5EC5C60C-DA96-9941-8768-7A13FD301352}"/>
              </a:ext>
            </a:extLst>
          </p:cNvPr>
          <p:cNvSpPr/>
          <p:nvPr userDrawn="1"/>
        </p:nvSpPr>
        <p:spPr>
          <a:xfrm>
            <a:off x="3351213" y="700088"/>
            <a:ext cx="5489575" cy="5457825"/>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48EF677-8D00-E24F-94C5-F01E3BF9186F}"/>
              </a:ext>
            </a:extLst>
          </p:cNvPr>
          <p:cNvGrpSpPr/>
          <p:nvPr userDrawn="1"/>
        </p:nvGrpSpPr>
        <p:grpSpPr>
          <a:xfrm>
            <a:off x="5703147" y="3346450"/>
            <a:ext cx="785707" cy="192088"/>
            <a:chOff x="5696373" y="3346450"/>
            <a:chExt cx="785707" cy="192088"/>
          </a:xfrm>
        </p:grpSpPr>
        <p:sp>
          <p:nvSpPr>
            <p:cNvPr id="6" name="Oval 5">
              <a:extLst>
                <a:ext uri="{FF2B5EF4-FFF2-40B4-BE49-F238E27FC236}">
                  <a16:creationId xmlns:a16="http://schemas.microsoft.com/office/drawing/2014/main" id="{87D127DC-5439-7542-9F22-AB75514DF8A2}"/>
                </a:ext>
              </a:extLst>
            </p:cNvPr>
            <p:cNvSpPr/>
            <p:nvPr userDrawn="1"/>
          </p:nvSpPr>
          <p:spPr>
            <a:xfrm>
              <a:off x="5994135" y="3346450"/>
              <a:ext cx="191030" cy="1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a:extLst>
                <a:ext uri="{FF2B5EF4-FFF2-40B4-BE49-F238E27FC236}">
                  <a16:creationId xmlns:a16="http://schemas.microsoft.com/office/drawing/2014/main" id="{255F9312-4008-4345-B887-EE3FEA6CFEAE}"/>
                </a:ext>
              </a:extLst>
            </p:cNvPr>
            <p:cNvSpPr/>
            <p:nvPr userDrawn="1"/>
          </p:nvSpPr>
          <p:spPr>
            <a:xfrm>
              <a:off x="6288088" y="3346450"/>
              <a:ext cx="193992" cy="1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9CB9E724-D0EE-C746-8056-C90723D0ECBA}"/>
                </a:ext>
              </a:extLst>
            </p:cNvPr>
            <p:cNvSpPr/>
            <p:nvPr userDrawn="1"/>
          </p:nvSpPr>
          <p:spPr>
            <a:xfrm>
              <a:off x="5696373" y="3346450"/>
              <a:ext cx="194840" cy="1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ctrTitle"/>
          </p:nvPr>
        </p:nvSpPr>
        <p:spPr>
          <a:xfrm>
            <a:off x="4095806" y="1675328"/>
            <a:ext cx="4000388" cy="1332242"/>
          </a:xfrm>
        </p:spPr>
        <p:txBody>
          <a:bodyPr>
            <a:noAutofit/>
          </a:bodyPr>
          <a:lstStyle>
            <a:lvl1pPr algn="ctr">
              <a:defRPr sz="42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696473" y="3862276"/>
            <a:ext cx="4763716" cy="709724"/>
          </a:xfrm>
        </p:spPr>
        <p:txBody>
          <a:bodyPr anchor="ctr">
            <a:noAutofit/>
          </a:bodyPr>
          <a:lstStyle>
            <a:lvl1pPr marL="0" indent="0" algn="ctr">
              <a:buNone/>
              <a:defRPr sz="2200" i="1">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0698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age Title 2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11CB33-1443-DA46-9095-750894B820AA}"/>
              </a:ext>
            </a:extLst>
          </p:cNvPr>
          <p:cNvSpPr/>
          <p:nvPr userDrawn="1"/>
        </p:nvSpPr>
        <p:spPr>
          <a:xfrm>
            <a:off x="515938" y="358775"/>
            <a:ext cx="11125200" cy="611822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EBFA4A0F-E771-C44B-8EF4-6CEFA69A8636}"/>
              </a:ext>
            </a:extLst>
          </p:cNvPr>
          <p:cNvSpPr>
            <a:spLocks noGrp="1"/>
          </p:cNvSpPr>
          <p:nvPr>
            <p:ph type="ctrTitle"/>
          </p:nvPr>
        </p:nvSpPr>
        <p:spPr>
          <a:xfrm>
            <a:off x="1073625" y="461317"/>
            <a:ext cx="10008359" cy="1211047"/>
          </a:xfrm>
        </p:spPr>
        <p:txBody>
          <a:bodyPr>
            <a:noAutofit/>
          </a:bodyPr>
          <a:lstStyle>
            <a:lvl1pPr marL="0" algn="l">
              <a:defRPr sz="57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2" name="Text Placeholder 9">
            <a:extLst>
              <a:ext uri="{FF2B5EF4-FFF2-40B4-BE49-F238E27FC236}">
                <a16:creationId xmlns:a16="http://schemas.microsoft.com/office/drawing/2014/main" id="{6DBDA52E-DB09-F640-94B1-63297BC08DA1}"/>
              </a:ext>
            </a:extLst>
          </p:cNvPr>
          <p:cNvSpPr>
            <a:spLocks noGrp="1"/>
          </p:cNvSpPr>
          <p:nvPr>
            <p:ph type="body" sz="quarter" idx="10" hasCustomPrompt="1"/>
          </p:nvPr>
        </p:nvSpPr>
        <p:spPr>
          <a:xfrm>
            <a:off x="1073623" y="1874520"/>
            <a:ext cx="10008361" cy="1988820"/>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a:extLst>
              <a:ext uri="{FF2B5EF4-FFF2-40B4-BE49-F238E27FC236}">
                <a16:creationId xmlns:a16="http://schemas.microsoft.com/office/drawing/2014/main" id="{EA88D9A0-D97F-B34B-A821-D51EEB1F017E}"/>
              </a:ext>
            </a:extLst>
          </p:cNvPr>
          <p:cNvSpPr>
            <a:spLocks noGrp="1"/>
          </p:cNvSpPr>
          <p:nvPr>
            <p:ph type="body" sz="quarter" idx="11" hasCustomPrompt="1"/>
          </p:nvPr>
        </p:nvSpPr>
        <p:spPr>
          <a:xfrm>
            <a:off x="1073623" y="4057650"/>
            <a:ext cx="10008361" cy="1988820"/>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237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age Title 3 Slide">
    <p:bg>
      <p:bgPr>
        <a:blipFill>
          <a:blip r:embed="rId2"/>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370304-2217-994C-AAB1-D32CE625EDA7}"/>
              </a:ext>
            </a:extLst>
          </p:cNvPr>
          <p:cNvSpPr/>
          <p:nvPr userDrawn="1"/>
        </p:nvSpPr>
        <p:spPr>
          <a:xfrm>
            <a:off x="542925" y="366523"/>
            <a:ext cx="11125200" cy="6096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E9BDE16-B340-7542-9280-7D4837E5A41F}"/>
              </a:ext>
            </a:extLst>
          </p:cNvPr>
          <p:cNvSpPr>
            <a:spLocks noGrp="1"/>
          </p:cNvSpPr>
          <p:nvPr>
            <p:ph type="ctrTitle"/>
          </p:nvPr>
        </p:nvSpPr>
        <p:spPr>
          <a:xfrm>
            <a:off x="1073625" y="461317"/>
            <a:ext cx="10008359" cy="1211047"/>
          </a:xfrm>
        </p:spPr>
        <p:txBody>
          <a:bodyPr>
            <a:noAutofit/>
          </a:bodyPr>
          <a:lstStyle>
            <a:lvl1pPr marL="0" algn="l">
              <a:defRPr sz="57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7" name="Text Placeholder 9">
            <a:extLst>
              <a:ext uri="{FF2B5EF4-FFF2-40B4-BE49-F238E27FC236}">
                <a16:creationId xmlns:a16="http://schemas.microsoft.com/office/drawing/2014/main" id="{F3504CB2-C36C-4847-80A6-049FBE75C570}"/>
              </a:ext>
            </a:extLst>
          </p:cNvPr>
          <p:cNvSpPr>
            <a:spLocks noGrp="1"/>
          </p:cNvSpPr>
          <p:nvPr>
            <p:ph type="body" sz="quarter" idx="10" hasCustomPrompt="1"/>
          </p:nvPr>
        </p:nvSpPr>
        <p:spPr>
          <a:xfrm>
            <a:off x="1073623" y="1874520"/>
            <a:ext cx="4855845" cy="4360024"/>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a:extLst>
              <a:ext uri="{FF2B5EF4-FFF2-40B4-BE49-F238E27FC236}">
                <a16:creationId xmlns:a16="http://schemas.microsoft.com/office/drawing/2014/main" id="{4765BE69-5D34-4B4C-B9F0-4645314AC87E}"/>
              </a:ext>
            </a:extLst>
          </p:cNvPr>
          <p:cNvSpPr>
            <a:spLocks noGrp="1"/>
          </p:cNvSpPr>
          <p:nvPr>
            <p:ph type="body" sz="quarter" idx="11" hasCustomPrompt="1"/>
          </p:nvPr>
        </p:nvSpPr>
        <p:spPr>
          <a:xfrm>
            <a:off x="6226139" y="1874520"/>
            <a:ext cx="4855845" cy="4360024"/>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50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Title 4 Slide">
    <p:bg>
      <p:bgPr>
        <a:blipFill>
          <a:blip r:embed="rId2"/>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A356540-5534-654B-8100-E89AC29DF686}"/>
              </a:ext>
            </a:extLst>
          </p:cNvPr>
          <p:cNvSpPr/>
          <p:nvPr userDrawn="1"/>
        </p:nvSpPr>
        <p:spPr>
          <a:xfrm>
            <a:off x="0" y="0"/>
            <a:ext cx="12172950"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790507" y="490967"/>
            <a:ext cx="10540101" cy="1211047"/>
          </a:xfrm>
        </p:spPr>
        <p:txBody>
          <a:bodyPr>
            <a:noAutofit/>
          </a:bodyPr>
          <a:lstStyle>
            <a:lvl1pPr marL="0" algn="ctr">
              <a:defRPr sz="5700" b="1">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4" name="Text Placeholder 9"/>
          <p:cNvSpPr>
            <a:spLocks noGrp="1"/>
          </p:cNvSpPr>
          <p:nvPr>
            <p:ph type="body" sz="quarter" idx="10"/>
          </p:nvPr>
        </p:nvSpPr>
        <p:spPr>
          <a:xfrm>
            <a:off x="1896643" y="2160676"/>
            <a:ext cx="9433965" cy="1042416"/>
          </a:xfrm>
        </p:spPr>
        <p:txBody>
          <a:bodyPr spcCol="18288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14" name="Text Placeholder 9"/>
          <p:cNvSpPr>
            <a:spLocks noGrp="1"/>
          </p:cNvSpPr>
          <p:nvPr>
            <p:ph type="body" sz="quarter" idx="22"/>
          </p:nvPr>
        </p:nvSpPr>
        <p:spPr>
          <a:xfrm>
            <a:off x="1896643" y="3557015"/>
            <a:ext cx="9433965" cy="1042416"/>
          </a:xfrm>
        </p:spPr>
        <p:txBody>
          <a:bodyPr spcCol="18288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15" name="Text Placeholder 9"/>
          <p:cNvSpPr>
            <a:spLocks noGrp="1"/>
          </p:cNvSpPr>
          <p:nvPr>
            <p:ph type="body" sz="quarter" idx="23"/>
          </p:nvPr>
        </p:nvSpPr>
        <p:spPr>
          <a:xfrm>
            <a:off x="1896643" y="4953354"/>
            <a:ext cx="9433965" cy="1042416"/>
          </a:xfrm>
        </p:spPr>
        <p:txBody>
          <a:bodyPr spcCol="18288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16" name="Freeform 7">
            <a:extLst>
              <a:ext uri="{FF2B5EF4-FFF2-40B4-BE49-F238E27FC236}">
                <a16:creationId xmlns:a16="http://schemas.microsoft.com/office/drawing/2014/main" id="{A1AD5348-F4C4-F94E-ABD5-6F64F7656FB3}"/>
              </a:ext>
            </a:extLst>
          </p:cNvPr>
          <p:cNvSpPr>
            <a:spLocks/>
          </p:cNvSpPr>
          <p:nvPr userDrawn="1"/>
        </p:nvSpPr>
        <p:spPr bwMode="auto">
          <a:xfrm>
            <a:off x="790507" y="2246965"/>
            <a:ext cx="813006" cy="777100"/>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latin typeface="Arial" panose="020B0604020202020204" pitchFamily="34" charset="0"/>
              <a:cs typeface="Arial" panose="020B0604020202020204" pitchFamily="34" charset="0"/>
            </a:endParaRPr>
          </a:p>
        </p:txBody>
      </p:sp>
      <p:sp>
        <p:nvSpPr>
          <p:cNvPr id="17" name="Freeform 7">
            <a:extLst>
              <a:ext uri="{FF2B5EF4-FFF2-40B4-BE49-F238E27FC236}">
                <a16:creationId xmlns:a16="http://schemas.microsoft.com/office/drawing/2014/main" id="{E0905B88-AC32-004B-897C-CF7D836D9CCF}"/>
              </a:ext>
            </a:extLst>
          </p:cNvPr>
          <p:cNvSpPr>
            <a:spLocks/>
          </p:cNvSpPr>
          <p:nvPr userDrawn="1"/>
        </p:nvSpPr>
        <p:spPr bwMode="auto">
          <a:xfrm>
            <a:off x="797132" y="5116062"/>
            <a:ext cx="813006" cy="777100"/>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latin typeface="Arial" panose="020B0604020202020204" pitchFamily="34" charset="0"/>
              <a:cs typeface="Arial" panose="020B0604020202020204" pitchFamily="34" charset="0"/>
            </a:endParaRPr>
          </a:p>
        </p:txBody>
      </p:sp>
      <p:sp>
        <p:nvSpPr>
          <p:cNvPr id="18" name="Freeform 7">
            <a:extLst>
              <a:ext uri="{FF2B5EF4-FFF2-40B4-BE49-F238E27FC236}">
                <a16:creationId xmlns:a16="http://schemas.microsoft.com/office/drawing/2014/main" id="{CFB5491F-FDF0-8A4C-802D-FADA00F43A22}"/>
              </a:ext>
            </a:extLst>
          </p:cNvPr>
          <p:cNvSpPr>
            <a:spLocks/>
          </p:cNvSpPr>
          <p:nvPr userDrawn="1"/>
        </p:nvSpPr>
        <p:spPr bwMode="auto">
          <a:xfrm>
            <a:off x="790508" y="3744465"/>
            <a:ext cx="813006" cy="777100"/>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79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Title 5 Slide">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69D417-F18D-6C49-B969-D6C8144C4C1B}"/>
              </a:ext>
            </a:extLst>
          </p:cNvPr>
          <p:cNvSpPr/>
          <p:nvPr userDrawn="1"/>
        </p:nvSpPr>
        <p:spPr>
          <a:xfrm>
            <a:off x="-1588" y="13252"/>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6202019" y="713340"/>
            <a:ext cx="5485464" cy="1105077"/>
          </a:xfrm>
        </p:spPr>
        <p:txBody>
          <a:bodyPr>
            <a:noAutofit/>
          </a:bodyPr>
          <a:lstStyle>
            <a:lvl1pPr marL="0" algn="l">
              <a:defRPr sz="3300" b="1">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4" name="Text Placeholder 9"/>
          <p:cNvSpPr>
            <a:spLocks noGrp="1"/>
          </p:cNvSpPr>
          <p:nvPr>
            <p:ph type="body" sz="quarter" idx="10"/>
          </p:nvPr>
        </p:nvSpPr>
        <p:spPr>
          <a:xfrm>
            <a:off x="6202019" y="1818417"/>
            <a:ext cx="5485464" cy="4413325"/>
          </a:xfrm>
        </p:spPr>
        <p:txBody>
          <a:bodyPr spcCol="18288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8" name="Oval 7">
            <a:extLst>
              <a:ext uri="{FF2B5EF4-FFF2-40B4-BE49-F238E27FC236}">
                <a16:creationId xmlns:a16="http://schemas.microsoft.com/office/drawing/2014/main" id="{6C16F715-A360-0847-860D-808D2F0BB9C8}"/>
              </a:ext>
            </a:extLst>
          </p:cNvPr>
          <p:cNvSpPr/>
          <p:nvPr userDrawn="1"/>
        </p:nvSpPr>
        <p:spPr>
          <a:xfrm>
            <a:off x="326679" y="713340"/>
            <a:ext cx="5489575" cy="5457825"/>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itle 1">
            <a:extLst>
              <a:ext uri="{FF2B5EF4-FFF2-40B4-BE49-F238E27FC236}">
                <a16:creationId xmlns:a16="http://schemas.microsoft.com/office/drawing/2014/main" id="{07878E07-08CD-9647-8B49-DC09266F23AF}"/>
              </a:ext>
            </a:extLst>
          </p:cNvPr>
          <p:cNvSpPr txBox="1">
            <a:spLocks/>
          </p:cNvSpPr>
          <p:nvPr userDrawn="1"/>
        </p:nvSpPr>
        <p:spPr bwMode="auto">
          <a:xfrm>
            <a:off x="535507" y="2465508"/>
            <a:ext cx="5084618" cy="192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algn="ctr" rtl="0" eaLnBrk="0" fontAlgn="base" hangingPunct="0">
              <a:lnSpc>
                <a:spcPct val="90000"/>
              </a:lnSpc>
              <a:spcBef>
                <a:spcPct val="0"/>
              </a:spcBef>
              <a:spcAft>
                <a:spcPct val="0"/>
              </a:spcAft>
              <a:defRPr sz="3600" b="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a:latin typeface="+mj-lt"/>
              </a:rPr>
              <a:t>Click to edit Master title style</a:t>
            </a:r>
            <a:endParaRPr lang="en-US" dirty="0">
              <a:latin typeface="+mj-lt"/>
            </a:endParaRPr>
          </a:p>
        </p:txBody>
      </p:sp>
    </p:spTree>
    <p:extLst>
      <p:ext uri="{BB962C8B-B14F-4D97-AF65-F5344CB8AC3E}">
        <p14:creationId xmlns:p14="http://schemas.microsoft.com/office/powerpoint/2010/main" val="155629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ge Title 6 Slide">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571ED9-AE3B-4846-93C5-82E9047AAD9C}"/>
              </a:ext>
            </a:extLst>
          </p:cNvPr>
          <p:cNvSpPr/>
          <p:nvPr userDrawn="1"/>
        </p:nvSpPr>
        <p:spPr>
          <a:xfrm>
            <a:off x="-1588" y="1815548"/>
            <a:ext cx="12193588" cy="5042452"/>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713291"/>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6" name="Text Placeholder 9"/>
          <p:cNvSpPr>
            <a:spLocks noGrp="1"/>
          </p:cNvSpPr>
          <p:nvPr>
            <p:ph type="body" sz="quarter" idx="10"/>
          </p:nvPr>
        </p:nvSpPr>
        <p:spPr>
          <a:xfrm>
            <a:off x="508001" y="2199504"/>
            <a:ext cx="5282441" cy="4378718"/>
          </a:xfrm>
        </p:spPr>
        <p:txBody>
          <a:bodyPr spcCol="182880">
            <a:normAutofit/>
          </a:bodyPr>
          <a:lstStyle>
            <a:lvl1pPr marL="0" indent="0">
              <a:lnSpc>
                <a:spcPct val="100000"/>
              </a:lnSpc>
              <a:buFontTx/>
              <a:buNone/>
              <a:defRPr sz="1400" b="1">
                <a:solidFill>
                  <a:schemeClr val="bg1"/>
                </a:solidFill>
                <a:latin typeface="+mn-lt"/>
                <a:cs typeface="Arial" panose="020B0604020202020204" pitchFamily="34" charset="0"/>
              </a:defRPr>
            </a:lvl1pPr>
            <a:lvl2pPr marL="457200" indent="0">
              <a:lnSpc>
                <a:spcPct val="100000"/>
              </a:lnSpc>
              <a:buFontTx/>
              <a:buNone/>
              <a:defRPr sz="1400" b="1">
                <a:solidFill>
                  <a:schemeClr val="bg1"/>
                </a:solidFill>
                <a:latin typeface="+mn-lt"/>
                <a:cs typeface="Arial" panose="020B0604020202020204" pitchFamily="34" charset="0"/>
              </a:defRPr>
            </a:lvl2pPr>
            <a:lvl3pPr marL="914400" indent="0">
              <a:lnSpc>
                <a:spcPct val="100000"/>
              </a:lnSpc>
              <a:buFontTx/>
              <a:buNone/>
              <a:defRPr sz="14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17" name="Text Placeholder 9"/>
          <p:cNvSpPr>
            <a:spLocks noGrp="1"/>
          </p:cNvSpPr>
          <p:nvPr>
            <p:ph type="body" sz="quarter" idx="11"/>
          </p:nvPr>
        </p:nvSpPr>
        <p:spPr>
          <a:xfrm>
            <a:off x="6298444" y="2199504"/>
            <a:ext cx="5282441" cy="4378718"/>
          </a:xfrm>
        </p:spPr>
        <p:txBody>
          <a:bodyPr spcCol="182880">
            <a:normAutofit/>
          </a:bodyPr>
          <a:lstStyle>
            <a:lvl1pPr marL="0" indent="0">
              <a:lnSpc>
                <a:spcPct val="100000"/>
              </a:lnSpc>
              <a:buFontTx/>
              <a:buNone/>
              <a:defRPr sz="1400" b="1">
                <a:solidFill>
                  <a:schemeClr val="bg1"/>
                </a:solidFill>
                <a:latin typeface="+mn-lt"/>
                <a:cs typeface="Arial" panose="020B0604020202020204" pitchFamily="34" charset="0"/>
              </a:defRPr>
            </a:lvl1pPr>
            <a:lvl2pPr marL="457200" indent="0">
              <a:lnSpc>
                <a:spcPct val="100000"/>
              </a:lnSpc>
              <a:buFontTx/>
              <a:buNone/>
              <a:defRPr sz="1400" b="1">
                <a:solidFill>
                  <a:schemeClr val="bg1"/>
                </a:solidFill>
                <a:latin typeface="+mn-lt"/>
                <a:cs typeface="Arial" panose="020B0604020202020204" pitchFamily="34" charset="0"/>
              </a:defRPr>
            </a:lvl2pPr>
            <a:lvl3pPr marL="914400" indent="0">
              <a:lnSpc>
                <a:spcPct val="100000"/>
              </a:lnSpc>
              <a:buFontTx/>
              <a:buNone/>
              <a:defRPr sz="14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6163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age Title 7 Slide">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31E013-B41B-984B-AD43-2B7B2B37EFA3}"/>
              </a:ext>
            </a:extLst>
          </p:cNvPr>
          <p:cNvSpPr/>
          <p:nvPr userDrawn="1"/>
        </p:nvSpPr>
        <p:spPr>
          <a:xfrm>
            <a:off x="-1588" y="4744278"/>
            <a:ext cx="12193588" cy="18288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928049" y="4839032"/>
            <a:ext cx="10463284" cy="639934"/>
          </a:xfrm>
        </p:spPr>
        <p:txBody>
          <a:bodyPr>
            <a:noAutofit/>
          </a:bodyPr>
          <a:lstStyle>
            <a:lvl1pPr marL="0" algn="l">
              <a:defRPr sz="2800" b="0">
                <a:solidFill>
                  <a:srgbClr val="FFFFFF"/>
                </a:solidFill>
                <a:latin typeface="+mj-lt"/>
              </a:defRPr>
            </a:lvl1pPr>
          </a:lstStyle>
          <a:p>
            <a:r>
              <a:rPr lang="en-US"/>
              <a:t>Click to edit Master title style</a:t>
            </a:r>
            <a:endParaRPr lang="en-US" dirty="0"/>
          </a:p>
        </p:txBody>
      </p:sp>
      <p:sp>
        <p:nvSpPr>
          <p:cNvPr id="24" name="Text Placeholder 9"/>
          <p:cNvSpPr>
            <a:spLocks noGrp="1"/>
          </p:cNvSpPr>
          <p:nvPr>
            <p:ph type="body" sz="quarter" idx="10"/>
          </p:nvPr>
        </p:nvSpPr>
        <p:spPr>
          <a:xfrm>
            <a:off x="928049" y="5478966"/>
            <a:ext cx="10463284" cy="994992"/>
          </a:xfrm>
        </p:spPr>
        <p:txBody>
          <a:bodyPr spcCol="182880">
            <a:normAutofit/>
          </a:bodyPr>
          <a:lstStyle>
            <a:lvl1pPr marL="0" indent="0">
              <a:lnSpc>
                <a:spcPct val="100000"/>
              </a:lnSpc>
              <a:buFontTx/>
              <a:buNone/>
              <a:defRPr sz="1500" b="1">
                <a:solidFill>
                  <a:schemeClr val="bg1"/>
                </a:solidFill>
                <a:latin typeface="+mn-lt"/>
                <a:cs typeface="Arial" panose="020B0604020202020204" pitchFamily="34" charset="0"/>
              </a:defRPr>
            </a:lvl1pPr>
            <a:lvl2pPr marL="457200" indent="0">
              <a:lnSpc>
                <a:spcPct val="100000"/>
              </a:lnSpc>
              <a:buFontTx/>
              <a:buNone/>
              <a:defRPr sz="1500" b="1">
                <a:solidFill>
                  <a:schemeClr val="bg1"/>
                </a:solidFill>
                <a:latin typeface="+mn-lt"/>
                <a:cs typeface="Arial" panose="020B0604020202020204" pitchFamily="34" charset="0"/>
              </a:defRPr>
            </a:lvl2pPr>
            <a:lvl3pPr marL="914400" indent="0">
              <a:lnSpc>
                <a:spcPct val="100000"/>
              </a:lnSpc>
              <a:buFontTx/>
              <a:buNone/>
              <a:defRPr sz="1500" b="1">
                <a:solidFill>
                  <a:schemeClr val="bg1"/>
                </a:solidFill>
                <a:latin typeface="+mn-lt"/>
                <a:cs typeface="Arial" panose="020B0604020202020204" pitchFamily="34" charset="0"/>
              </a:defRPr>
            </a:lvl3pPr>
            <a:lvl4pPr marL="1371600" indent="0">
              <a:lnSpc>
                <a:spcPct val="100000"/>
              </a:lnSpc>
              <a:buFontTx/>
              <a:buNone/>
              <a:defRPr sz="1300" b="1">
                <a:solidFill>
                  <a:srgbClr val="FFFFFF"/>
                </a:solidFill>
                <a:latin typeface="Cantarell" panose="02000603000000000000" pitchFamily="2" charset="0"/>
              </a:defRPr>
            </a:lvl4pPr>
            <a:lvl5pPr marL="1828800" indent="0">
              <a:lnSpc>
                <a:spcPct val="100000"/>
              </a:lnSpc>
              <a:buFontTx/>
              <a:buNone/>
              <a:defRPr sz="13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5527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age Title 8 Slide">
    <p:bg>
      <p:bgPr>
        <a:blipFill>
          <a:blip r:embed="rId2"/>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1DF5F82-5C78-6D40-AB3C-3D65963A3043}"/>
              </a:ext>
            </a:extLst>
          </p:cNvPr>
          <p:cNvSpPr/>
          <p:nvPr userDrawn="1"/>
        </p:nvSpPr>
        <p:spPr>
          <a:xfrm>
            <a:off x="-1588" y="0"/>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B951C82-72DF-2A49-B5A3-EC29A7C9E0CD}"/>
              </a:ext>
            </a:extLst>
          </p:cNvPr>
          <p:cNvSpPr/>
          <p:nvPr userDrawn="1"/>
        </p:nvSpPr>
        <p:spPr>
          <a:xfrm>
            <a:off x="508000" y="395288"/>
            <a:ext cx="11125200" cy="1490662"/>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17" name="Title 1"/>
          <p:cNvSpPr>
            <a:spLocks noGrp="1"/>
          </p:cNvSpPr>
          <p:nvPr>
            <p:ph type="ctrTitle"/>
          </p:nvPr>
        </p:nvSpPr>
        <p:spPr>
          <a:xfrm>
            <a:off x="838958" y="498158"/>
            <a:ext cx="10463284" cy="639934"/>
          </a:xfrm>
        </p:spPr>
        <p:txBody>
          <a:bodyPr>
            <a:noAutofit/>
          </a:bodyPr>
          <a:lstStyle>
            <a:lvl1pPr marL="0" algn="l">
              <a:defRPr sz="3600" b="0">
                <a:solidFill>
                  <a:schemeClr val="tx1"/>
                </a:solidFill>
                <a:latin typeface="+mj-lt"/>
                <a:cs typeface="Arial" panose="020B0604020202020204" pitchFamily="34" charset="0"/>
              </a:defRPr>
            </a:lvl1pPr>
          </a:lstStyle>
          <a:p>
            <a:r>
              <a:rPr lang="en-US"/>
              <a:t>Click to edit Master title style</a:t>
            </a:r>
            <a:endParaRPr lang="en-US" dirty="0"/>
          </a:p>
        </p:txBody>
      </p:sp>
      <p:sp>
        <p:nvSpPr>
          <p:cNvPr id="18" name="Text Placeholder 9"/>
          <p:cNvSpPr>
            <a:spLocks noGrp="1"/>
          </p:cNvSpPr>
          <p:nvPr>
            <p:ph type="body" sz="quarter" idx="10" hasCustomPrompt="1"/>
          </p:nvPr>
        </p:nvSpPr>
        <p:spPr>
          <a:xfrm>
            <a:off x="838958" y="1325880"/>
            <a:ext cx="10463284" cy="560070"/>
          </a:xfrm>
        </p:spPr>
        <p:txBody>
          <a:bodyPr spcCol="182880">
            <a:normAutofit/>
          </a:bodyPr>
          <a:lstStyle>
            <a:lvl1pPr marL="0" indent="0">
              <a:lnSpc>
                <a:spcPct val="100000"/>
              </a:lnSpc>
              <a:buFontTx/>
              <a:buNone/>
              <a:defRPr sz="1500" b="1">
                <a:solidFill>
                  <a:schemeClr val="tx1"/>
                </a:solidFill>
                <a:latin typeface="+mn-lt"/>
                <a:cs typeface="Arial" panose="020B0604020202020204" pitchFamily="34" charset="0"/>
              </a:defRPr>
            </a:lvl1pPr>
            <a:lvl2pPr marL="457200" indent="0">
              <a:lnSpc>
                <a:spcPct val="100000"/>
              </a:lnSpc>
              <a:buFontTx/>
              <a:buNone/>
              <a:defRPr sz="1300" b="1">
                <a:solidFill>
                  <a:schemeClr val="tx1"/>
                </a:solidFill>
                <a:latin typeface="+mn-lt"/>
                <a:cs typeface="Arial" panose="020B0604020202020204" pitchFamily="34" charset="0"/>
              </a:defRPr>
            </a:lvl2pPr>
            <a:lvl3pPr marL="914400" indent="0">
              <a:lnSpc>
                <a:spcPct val="100000"/>
              </a:lnSpc>
              <a:buFontTx/>
              <a:buNone/>
              <a:defRPr sz="1300" b="1">
                <a:solidFill>
                  <a:schemeClr val="tx1"/>
                </a:solidFill>
                <a:latin typeface="+mn-lt"/>
                <a:cs typeface="Arial" panose="020B0604020202020204" pitchFamily="34" charset="0"/>
              </a:defRPr>
            </a:lvl3pPr>
            <a:lvl4pPr marL="1371600" indent="0">
              <a:lnSpc>
                <a:spcPct val="100000"/>
              </a:lnSpc>
              <a:buFontTx/>
              <a:buNone/>
              <a:defRPr sz="1300" b="1">
                <a:solidFill>
                  <a:srgbClr val="FFFFFF"/>
                </a:solidFill>
                <a:latin typeface="Cantarell" panose="02000603000000000000" pitchFamily="2" charset="0"/>
              </a:defRPr>
            </a:lvl4pPr>
            <a:lvl5pPr marL="1828800" indent="0">
              <a:lnSpc>
                <a:spcPct val="100000"/>
              </a:lnSpc>
              <a:buFontTx/>
              <a:buNone/>
              <a:defRPr sz="1300" b="1">
                <a:solidFill>
                  <a:srgbClr val="FFFFFF"/>
                </a:solidFill>
                <a:latin typeface="Cantarell" panose="02000603000000000000" pitchFamily="2" charset="0"/>
              </a:defRPr>
            </a:lvl5pPr>
          </a:lstStyle>
          <a:p>
            <a:pPr lvl="0"/>
            <a:r>
              <a:rPr lang="en-US" dirty="0"/>
              <a:t>Click to edit Master text styles</a:t>
            </a:r>
          </a:p>
        </p:txBody>
      </p:sp>
      <p:sp>
        <p:nvSpPr>
          <p:cNvPr id="14" name="Text Placeholder 9">
            <a:extLst>
              <a:ext uri="{FF2B5EF4-FFF2-40B4-BE49-F238E27FC236}">
                <a16:creationId xmlns:a16="http://schemas.microsoft.com/office/drawing/2014/main" id="{09FB5047-670B-204B-9026-3840CD2AE388}"/>
              </a:ext>
            </a:extLst>
          </p:cNvPr>
          <p:cNvSpPr>
            <a:spLocks noGrp="1"/>
          </p:cNvSpPr>
          <p:nvPr>
            <p:ph type="body" sz="quarter" idx="11"/>
          </p:nvPr>
        </p:nvSpPr>
        <p:spPr>
          <a:xfrm>
            <a:off x="508000" y="2281238"/>
            <a:ext cx="11125200" cy="4344849"/>
          </a:xfrm>
        </p:spPr>
        <p:txBody>
          <a:bodyPr numCol="3" spcCol="182880">
            <a:normAutofit/>
          </a:bodyPr>
          <a:lstStyle>
            <a:lvl1pPr marL="0" indent="0">
              <a:lnSpc>
                <a:spcPct val="100000"/>
              </a:lnSpc>
              <a:buFontTx/>
              <a:buNone/>
              <a:defRPr sz="1400" b="1">
                <a:solidFill>
                  <a:schemeClr val="bg1"/>
                </a:solidFill>
                <a:latin typeface="+mn-lt"/>
                <a:cs typeface="Arial" panose="020B0604020202020204" pitchFamily="34" charset="0"/>
              </a:defRPr>
            </a:lvl1pPr>
            <a:lvl2pPr marL="457200" indent="0">
              <a:lnSpc>
                <a:spcPct val="100000"/>
              </a:lnSpc>
              <a:buFontTx/>
              <a:buNone/>
              <a:defRPr sz="1400" b="1">
                <a:solidFill>
                  <a:schemeClr val="bg1"/>
                </a:solidFill>
                <a:latin typeface="+mn-lt"/>
                <a:cs typeface="Arial" panose="020B0604020202020204" pitchFamily="34" charset="0"/>
              </a:defRPr>
            </a:lvl2pPr>
            <a:lvl3pPr marL="914400" indent="0">
              <a:lnSpc>
                <a:spcPct val="100000"/>
              </a:lnSpc>
              <a:buFontTx/>
              <a:buNone/>
              <a:defRPr sz="1400" b="1">
                <a:solidFill>
                  <a:schemeClr val="bg1"/>
                </a:solidFill>
                <a:latin typeface="+mn-lt"/>
                <a:cs typeface="Arial" panose="020B0604020202020204" pitchFamily="34" charset="0"/>
              </a:defRPr>
            </a:lvl3pPr>
            <a:lvl4pPr marL="1371600" indent="0">
              <a:lnSpc>
                <a:spcPct val="100000"/>
              </a:lnSpc>
              <a:buFontTx/>
              <a:buNone/>
              <a:defRPr sz="1400" b="1">
                <a:solidFill>
                  <a:schemeClr val="bg1"/>
                </a:solidFill>
                <a:latin typeface="+mn-lt"/>
                <a:cs typeface="Arial" panose="020B0604020202020204" pitchFamily="34" charset="0"/>
              </a:defRPr>
            </a:lvl4pPr>
            <a:lvl5pPr marL="1828800" indent="0">
              <a:lnSpc>
                <a:spcPct val="100000"/>
              </a:lnSpc>
              <a:buFontTx/>
              <a:buNone/>
              <a:defRPr sz="1400" b="1">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952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age Title 9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B01454-0EF0-ED43-8FC4-DDF0AE387F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08000" y="383385"/>
            <a:ext cx="11190288" cy="1244600"/>
          </a:xfrm>
          <a:prstGeom prst="rect">
            <a:avLst/>
          </a:prstGeom>
        </p:spPr>
      </p:pic>
      <p:sp>
        <p:nvSpPr>
          <p:cNvPr id="12" name="Rectangle 11">
            <a:extLst>
              <a:ext uri="{FF2B5EF4-FFF2-40B4-BE49-F238E27FC236}">
                <a16:creationId xmlns:a16="http://schemas.microsoft.com/office/drawing/2014/main" id="{829EE19E-03B3-3244-A564-A13444E9B068}"/>
              </a:ext>
            </a:extLst>
          </p:cNvPr>
          <p:cNvSpPr/>
          <p:nvPr userDrawn="1"/>
        </p:nvSpPr>
        <p:spPr>
          <a:xfrm>
            <a:off x="508000" y="383385"/>
            <a:ext cx="11190288" cy="12446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84D7908-4F41-DB49-A512-6EC3A76D51F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08000" y="1828422"/>
            <a:ext cx="11190288" cy="4749800"/>
          </a:xfrm>
          <a:prstGeom prst="rect">
            <a:avLst/>
          </a:prstGeom>
        </p:spPr>
      </p:pic>
      <p:sp>
        <p:nvSpPr>
          <p:cNvPr id="9" name="Rectangle 8">
            <a:extLst>
              <a:ext uri="{FF2B5EF4-FFF2-40B4-BE49-F238E27FC236}">
                <a16:creationId xmlns:a16="http://schemas.microsoft.com/office/drawing/2014/main" id="{B7F8FC67-3458-454E-BB5F-7817F383506A}"/>
              </a:ext>
            </a:extLst>
          </p:cNvPr>
          <p:cNvSpPr/>
          <p:nvPr userDrawn="1"/>
        </p:nvSpPr>
        <p:spPr>
          <a:xfrm>
            <a:off x="508000" y="1828422"/>
            <a:ext cx="11190288" cy="47498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2" name="Title 1"/>
          <p:cNvSpPr>
            <a:spLocks noGrp="1"/>
          </p:cNvSpPr>
          <p:nvPr>
            <p:ph type="ctrTitle"/>
          </p:nvPr>
        </p:nvSpPr>
        <p:spPr>
          <a:xfrm>
            <a:off x="508000" y="713291"/>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3" name="Text Placeholder 9"/>
          <p:cNvSpPr>
            <a:spLocks noGrp="1"/>
          </p:cNvSpPr>
          <p:nvPr>
            <p:ph type="body" sz="quarter" idx="10"/>
          </p:nvPr>
        </p:nvSpPr>
        <p:spPr>
          <a:xfrm>
            <a:off x="1073625" y="2014249"/>
            <a:ext cx="4716817" cy="4563973"/>
          </a:xfrm>
        </p:spPr>
        <p:txBody>
          <a:bodyPr spcCol="182880">
            <a:normAutofit/>
          </a:bodyPr>
          <a:lstStyle>
            <a:lvl1pPr marL="0" indent="0">
              <a:lnSpc>
                <a:spcPct val="100000"/>
              </a:lnSpc>
              <a:buFontTx/>
              <a:buNone/>
              <a:defRPr sz="1300" b="1">
                <a:solidFill>
                  <a:schemeClr val="bg1"/>
                </a:solidFill>
                <a:latin typeface="+mn-lt"/>
                <a:cs typeface="Arial" panose="020B0604020202020204" pitchFamily="34" charset="0"/>
              </a:defRPr>
            </a:lvl1pPr>
            <a:lvl2pPr marL="457200" indent="0">
              <a:lnSpc>
                <a:spcPct val="100000"/>
              </a:lnSpc>
              <a:buFontTx/>
              <a:buNone/>
              <a:defRPr sz="1300" b="1">
                <a:solidFill>
                  <a:schemeClr val="bg1"/>
                </a:solidFill>
                <a:latin typeface="+mn-lt"/>
                <a:cs typeface="Arial" panose="020B0604020202020204" pitchFamily="34" charset="0"/>
              </a:defRPr>
            </a:lvl2pPr>
            <a:lvl3pPr marL="914400" indent="0">
              <a:lnSpc>
                <a:spcPct val="100000"/>
              </a:lnSpc>
              <a:buFontTx/>
              <a:buNone/>
              <a:defRPr sz="13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24" name="Text Placeholder 9"/>
          <p:cNvSpPr>
            <a:spLocks noGrp="1"/>
          </p:cNvSpPr>
          <p:nvPr>
            <p:ph type="body" sz="quarter" idx="11"/>
          </p:nvPr>
        </p:nvSpPr>
        <p:spPr>
          <a:xfrm>
            <a:off x="6298443" y="2014249"/>
            <a:ext cx="4874524" cy="4563973"/>
          </a:xfrm>
        </p:spPr>
        <p:txBody>
          <a:bodyPr spcCol="182880">
            <a:normAutofit/>
          </a:bodyPr>
          <a:lstStyle>
            <a:lvl1pPr marL="0" indent="0">
              <a:lnSpc>
                <a:spcPct val="100000"/>
              </a:lnSpc>
              <a:buFontTx/>
              <a:buNone/>
              <a:defRPr sz="1300" b="1">
                <a:solidFill>
                  <a:schemeClr val="bg1"/>
                </a:solidFill>
                <a:latin typeface="+mn-lt"/>
                <a:cs typeface="Arial" panose="020B0604020202020204" pitchFamily="34" charset="0"/>
              </a:defRPr>
            </a:lvl1pPr>
            <a:lvl2pPr marL="457200" indent="0">
              <a:lnSpc>
                <a:spcPct val="100000"/>
              </a:lnSpc>
              <a:buFontTx/>
              <a:buNone/>
              <a:defRPr sz="1300" b="1">
                <a:solidFill>
                  <a:schemeClr val="bg1"/>
                </a:solidFill>
                <a:latin typeface="+mn-lt"/>
                <a:cs typeface="Arial" panose="020B0604020202020204" pitchFamily="34" charset="0"/>
              </a:defRPr>
            </a:lvl2pPr>
            <a:lvl3pPr marL="914400" indent="0">
              <a:lnSpc>
                <a:spcPct val="100000"/>
              </a:lnSpc>
              <a:buFontTx/>
              <a:buNone/>
              <a:defRPr sz="13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4047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ge Title 10 Slide">
    <p:bg>
      <p:bgPr>
        <a:blipFill>
          <a:blip r:embed="rId2"/>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F5FF-ADC8-E741-9DB1-F1231DA3E319}"/>
              </a:ext>
            </a:extLst>
          </p:cNvPr>
          <p:cNvSpPr/>
          <p:nvPr userDrawn="1"/>
        </p:nvSpPr>
        <p:spPr>
          <a:xfrm>
            <a:off x="1" y="377209"/>
            <a:ext cx="12192000" cy="1389279"/>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3BACA43-6442-844D-A783-F674F6A846F3}"/>
              </a:ext>
            </a:extLst>
          </p:cNvPr>
          <p:cNvSpPr/>
          <p:nvPr userDrawn="1"/>
        </p:nvSpPr>
        <p:spPr>
          <a:xfrm>
            <a:off x="508000" y="2162175"/>
            <a:ext cx="11125200" cy="430688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2" name="Title 1"/>
          <p:cNvSpPr>
            <a:spLocks noGrp="1"/>
          </p:cNvSpPr>
          <p:nvPr>
            <p:ph type="ctrTitle"/>
          </p:nvPr>
        </p:nvSpPr>
        <p:spPr>
          <a:xfrm>
            <a:off x="508000" y="786013"/>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3" name="Text Placeholder 9"/>
          <p:cNvSpPr>
            <a:spLocks noGrp="1"/>
          </p:cNvSpPr>
          <p:nvPr>
            <p:ph type="body" sz="quarter" idx="10"/>
          </p:nvPr>
        </p:nvSpPr>
        <p:spPr>
          <a:xfrm>
            <a:off x="1073625" y="2415654"/>
            <a:ext cx="4716817" cy="4053625"/>
          </a:xfrm>
        </p:spPr>
        <p:txBody>
          <a:bodyPr spcCol="182880">
            <a:normAutofit/>
          </a:bodyPr>
          <a:lstStyle>
            <a:lvl1pPr marL="0" indent="0">
              <a:lnSpc>
                <a:spcPct val="100000"/>
              </a:lnSpc>
              <a:buFontTx/>
              <a:buNone/>
              <a:defRPr sz="1600" b="1">
                <a:solidFill>
                  <a:schemeClr val="tx1"/>
                </a:solidFill>
                <a:latin typeface="+mn-lt"/>
                <a:cs typeface="Arial" panose="020B0604020202020204" pitchFamily="34" charset="0"/>
              </a:defRPr>
            </a:lvl1pPr>
            <a:lvl2pPr marL="457200" indent="0">
              <a:lnSpc>
                <a:spcPct val="100000"/>
              </a:lnSpc>
              <a:buFontTx/>
              <a:buNone/>
              <a:defRPr sz="1600" b="1">
                <a:solidFill>
                  <a:schemeClr val="tx1"/>
                </a:solidFill>
                <a:latin typeface="+mn-lt"/>
                <a:cs typeface="Arial" panose="020B0604020202020204" pitchFamily="34" charset="0"/>
              </a:defRPr>
            </a:lvl2pPr>
            <a:lvl3pPr marL="914400" indent="0">
              <a:lnSpc>
                <a:spcPct val="100000"/>
              </a:lnSpc>
              <a:buFontTx/>
              <a:buNone/>
              <a:defRPr sz="1600" b="1">
                <a:solidFill>
                  <a:schemeClr val="tx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24" name="Text Placeholder 9"/>
          <p:cNvSpPr>
            <a:spLocks noGrp="1"/>
          </p:cNvSpPr>
          <p:nvPr>
            <p:ph type="body" sz="quarter" idx="11"/>
          </p:nvPr>
        </p:nvSpPr>
        <p:spPr>
          <a:xfrm>
            <a:off x="6298443" y="2415654"/>
            <a:ext cx="4874524" cy="4053625"/>
          </a:xfrm>
        </p:spPr>
        <p:txBody>
          <a:bodyPr spcCol="182880">
            <a:normAutofit/>
          </a:bodyPr>
          <a:lstStyle>
            <a:lvl1pPr marL="0" indent="0">
              <a:lnSpc>
                <a:spcPct val="100000"/>
              </a:lnSpc>
              <a:buFontTx/>
              <a:buNone/>
              <a:defRPr sz="1600" b="1">
                <a:solidFill>
                  <a:schemeClr val="tx1"/>
                </a:solidFill>
                <a:latin typeface="+mn-lt"/>
                <a:cs typeface="Arial" panose="020B0604020202020204" pitchFamily="34" charset="0"/>
              </a:defRPr>
            </a:lvl1pPr>
            <a:lvl2pPr marL="457200" indent="0">
              <a:lnSpc>
                <a:spcPct val="100000"/>
              </a:lnSpc>
              <a:buFontTx/>
              <a:buNone/>
              <a:defRPr sz="1600" b="1">
                <a:solidFill>
                  <a:schemeClr val="tx1"/>
                </a:solidFill>
                <a:latin typeface="+mn-lt"/>
                <a:cs typeface="Arial" panose="020B0604020202020204" pitchFamily="34" charset="0"/>
              </a:defRPr>
            </a:lvl2pPr>
            <a:lvl3pPr marL="914400" indent="0">
              <a:lnSpc>
                <a:spcPct val="100000"/>
              </a:lnSpc>
              <a:buFontTx/>
              <a:buNone/>
              <a:defRPr sz="1600" b="1">
                <a:solidFill>
                  <a:schemeClr val="tx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7753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ycle / Process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5A83B2-B368-0B40-A418-5F9BD277AA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746"/>
          <a:stretch/>
        </p:blipFill>
        <p:spPr>
          <a:xfrm>
            <a:off x="0" y="1105397"/>
            <a:ext cx="12892558" cy="5752603"/>
          </a:xfrm>
          <a:prstGeom prst="rect">
            <a:avLst/>
          </a:prstGeom>
        </p:spPr>
      </p:pic>
      <p:sp>
        <p:nvSpPr>
          <p:cNvPr id="8" name="Oval 7">
            <a:extLst>
              <a:ext uri="{FF2B5EF4-FFF2-40B4-BE49-F238E27FC236}">
                <a16:creationId xmlns:a16="http://schemas.microsoft.com/office/drawing/2014/main" id="{3F211676-FA4B-9041-A1CD-960DCA3377DC}"/>
              </a:ext>
            </a:extLst>
          </p:cNvPr>
          <p:cNvSpPr/>
          <p:nvPr userDrawn="1"/>
        </p:nvSpPr>
        <p:spPr>
          <a:xfrm>
            <a:off x="4683989" y="1341347"/>
            <a:ext cx="2813970" cy="27382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sz="145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33400" y="187294"/>
            <a:ext cx="11125200" cy="899190"/>
          </a:xfrm>
        </p:spPr>
        <p:txBody>
          <a:bodyPr>
            <a:noAutofit/>
          </a:bodyPr>
          <a:lstStyle>
            <a:lvl1pPr marL="0" algn="ctr">
              <a:defRPr sz="5200" b="0">
                <a:solidFill>
                  <a:schemeClr val="tx1"/>
                </a:solidFill>
                <a:latin typeface="+mj-lt"/>
                <a:cs typeface="Arial" panose="020B0604020202020204" pitchFamily="34" charset="0"/>
              </a:defRPr>
            </a:lvl1pPr>
          </a:lstStyle>
          <a:p>
            <a:r>
              <a:rPr lang="en-US"/>
              <a:t>Click to edit Master title style</a:t>
            </a:r>
            <a:endParaRPr lang="en-US" dirty="0"/>
          </a:p>
        </p:txBody>
      </p:sp>
      <p:sp>
        <p:nvSpPr>
          <p:cNvPr id="13" name="Text Placeholder 4"/>
          <p:cNvSpPr>
            <a:spLocks noGrp="1"/>
          </p:cNvSpPr>
          <p:nvPr>
            <p:ph type="body" sz="quarter" idx="16"/>
          </p:nvPr>
        </p:nvSpPr>
        <p:spPr>
          <a:xfrm>
            <a:off x="4865148" y="2058296"/>
            <a:ext cx="2451652" cy="1280214"/>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1" name="Oval 30">
            <a:extLst>
              <a:ext uri="{FF2B5EF4-FFF2-40B4-BE49-F238E27FC236}">
                <a16:creationId xmlns:a16="http://schemas.microsoft.com/office/drawing/2014/main" id="{178544B6-2101-744E-835F-174F541F2D2B}"/>
              </a:ext>
            </a:extLst>
          </p:cNvPr>
          <p:cNvSpPr/>
          <p:nvPr userDrawn="1"/>
        </p:nvSpPr>
        <p:spPr>
          <a:xfrm>
            <a:off x="6797522" y="3848963"/>
            <a:ext cx="2813970" cy="27382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sz="14500" dirty="0">
              <a:solidFill>
                <a:schemeClr val="bg1"/>
              </a:solidFill>
              <a:latin typeface="Arial" panose="020B0604020202020204" pitchFamily="34" charset="0"/>
              <a:cs typeface="Arial" panose="020B0604020202020204" pitchFamily="34" charset="0"/>
            </a:endParaRPr>
          </a:p>
        </p:txBody>
      </p:sp>
      <p:sp>
        <p:nvSpPr>
          <p:cNvPr id="35" name="Text Placeholder 4">
            <a:extLst>
              <a:ext uri="{FF2B5EF4-FFF2-40B4-BE49-F238E27FC236}">
                <a16:creationId xmlns:a16="http://schemas.microsoft.com/office/drawing/2014/main" id="{97005381-244B-DC45-9BF9-126B17A9581F}"/>
              </a:ext>
            </a:extLst>
          </p:cNvPr>
          <p:cNvSpPr>
            <a:spLocks noGrp="1"/>
          </p:cNvSpPr>
          <p:nvPr>
            <p:ph type="body" sz="quarter" idx="17"/>
          </p:nvPr>
        </p:nvSpPr>
        <p:spPr>
          <a:xfrm>
            <a:off x="6979118" y="4530989"/>
            <a:ext cx="2451652" cy="1280214"/>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6" name="Oval 35">
            <a:extLst>
              <a:ext uri="{FF2B5EF4-FFF2-40B4-BE49-F238E27FC236}">
                <a16:creationId xmlns:a16="http://schemas.microsoft.com/office/drawing/2014/main" id="{6357D1C3-09E4-A844-8278-E6598936708A}"/>
              </a:ext>
            </a:extLst>
          </p:cNvPr>
          <p:cNvSpPr/>
          <p:nvPr userDrawn="1"/>
        </p:nvSpPr>
        <p:spPr>
          <a:xfrm>
            <a:off x="2695658" y="3848963"/>
            <a:ext cx="2813970" cy="27382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sz="14500" dirty="0">
              <a:solidFill>
                <a:schemeClr val="bg1"/>
              </a:solidFill>
              <a:latin typeface="Arial" panose="020B0604020202020204" pitchFamily="34" charset="0"/>
              <a:cs typeface="Arial" panose="020B0604020202020204" pitchFamily="34" charset="0"/>
            </a:endParaRPr>
          </a:p>
        </p:txBody>
      </p:sp>
      <p:sp>
        <p:nvSpPr>
          <p:cNvPr id="40" name="Text Placeholder 4">
            <a:extLst>
              <a:ext uri="{FF2B5EF4-FFF2-40B4-BE49-F238E27FC236}">
                <a16:creationId xmlns:a16="http://schemas.microsoft.com/office/drawing/2014/main" id="{C09C843D-49F7-0840-8A34-82843E1E67DB}"/>
              </a:ext>
            </a:extLst>
          </p:cNvPr>
          <p:cNvSpPr>
            <a:spLocks noGrp="1"/>
          </p:cNvSpPr>
          <p:nvPr>
            <p:ph type="body" sz="quarter" idx="18"/>
          </p:nvPr>
        </p:nvSpPr>
        <p:spPr>
          <a:xfrm>
            <a:off x="2877254" y="4530989"/>
            <a:ext cx="2451652" cy="1280214"/>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 name="Bent-Up Arrow 4">
            <a:extLst>
              <a:ext uri="{FF2B5EF4-FFF2-40B4-BE49-F238E27FC236}">
                <a16:creationId xmlns:a16="http://schemas.microsoft.com/office/drawing/2014/main" id="{7C42AE4F-27C7-CB45-8089-3333B75812F1}"/>
              </a:ext>
            </a:extLst>
          </p:cNvPr>
          <p:cNvSpPr/>
          <p:nvPr userDrawn="1"/>
        </p:nvSpPr>
        <p:spPr>
          <a:xfrm rot="5400000" flipH="1">
            <a:off x="3543096" y="2552325"/>
            <a:ext cx="603539" cy="895696"/>
          </a:xfrm>
          <a:prstGeom prst="ben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41" name="Bent-Up Arrow 40">
            <a:extLst>
              <a:ext uri="{FF2B5EF4-FFF2-40B4-BE49-F238E27FC236}">
                <a16:creationId xmlns:a16="http://schemas.microsoft.com/office/drawing/2014/main" id="{65F4C381-0E10-AB4F-AF60-5163B074CD4D}"/>
              </a:ext>
            </a:extLst>
          </p:cNvPr>
          <p:cNvSpPr/>
          <p:nvPr userDrawn="1"/>
        </p:nvSpPr>
        <p:spPr>
          <a:xfrm rot="16200000" flipH="1">
            <a:off x="5886995" y="5785776"/>
            <a:ext cx="603539" cy="895696"/>
          </a:xfrm>
          <a:prstGeom prst="ben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42" name="Bent-Up Arrow 41">
            <a:extLst>
              <a:ext uri="{FF2B5EF4-FFF2-40B4-BE49-F238E27FC236}">
                <a16:creationId xmlns:a16="http://schemas.microsoft.com/office/drawing/2014/main" id="{5C84F4BD-51E1-8246-8852-8BA7E226732A}"/>
              </a:ext>
            </a:extLst>
          </p:cNvPr>
          <p:cNvSpPr/>
          <p:nvPr userDrawn="1"/>
        </p:nvSpPr>
        <p:spPr>
          <a:xfrm rot="10800000" flipH="1">
            <a:off x="8122182" y="2698404"/>
            <a:ext cx="603539" cy="895696"/>
          </a:xfrm>
          <a:prstGeom prst="ben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313D01B5-0B7D-8E46-8321-BD7B64948062}"/>
              </a:ext>
            </a:extLst>
          </p:cNvPr>
          <p:cNvGrpSpPr/>
          <p:nvPr userDrawn="1"/>
        </p:nvGrpSpPr>
        <p:grpSpPr>
          <a:xfrm>
            <a:off x="5850778" y="3507604"/>
            <a:ext cx="480391" cy="134938"/>
            <a:chOff x="5888659" y="3441700"/>
            <a:chExt cx="480391" cy="134938"/>
          </a:xfrm>
        </p:grpSpPr>
        <p:sp>
          <p:nvSpPr>
            <p:cNvPr id="9" name="Oval 8">
              <a:extLst>
                <a:ext uri="{FF2B5EF4-FFF2-40B4-BE49-F238E27FC236}">
                  <a16:creationId xmlns:a16="http://schemas.microsoft.com/office/drawing/2014/main" id="{1BB957DD-57EF-3645-AC81-D688F5E9A952}"/>
                </a:ext>
              </a:extLst>
            </p:cNvPr>
            <p:cNvSpPr/>
            <p:nvPr userDrawn="1"/>
          </p:nvSpPr>
          <p:spPr>
            <a:xfrm>
              <a:off x="6060109" y="3441700"/>
              <a:ext cx="137492"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8CBBAEA-8418-EC4D-8B49-B19FEE94429E}"/>
                </a:ext>
              </a:extLst>
            </p:cNvPr>
            <p:cNvSpPr/>
            <p:nvPr userDrawn="1"/>
          </p:nvSpPr>
          <p:spPr>
            <a:xfrm>
              <a:off x="6234734"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3DAC8E92-114B-A74E-AF32-B30E816D7201}"/>
                </a:ext>
              </a:extLst>
            </p:cNvPr>
            <p:cNvSpPr/>
            <p:nvPr userDrawn="1"/>
          </p:nvSpPr>
          <p:spPr>
            <a:xfrm>
              <a:off x="5888659"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1EFA2363-C6CD-C948-B67D-C716CB9BC11B}"/>
              </a:ext>
            </a:extLst>
          </p:cNvPr>
          <p:cNvGrpSpPr/>
          <p:nvPr userDrawn="1"/>
        </p:nvGrpSpPr>
        <p:grpSpPr>
          <a:xfrm>
            <a:off x="3862447" y="5986132"/>
            <a:ext cx="480391" cy="134938"/>
            <a:chOff x="5888659" y="3441700"/>
            <a:chExt cx="480391" cy="134938"/>
          </a:xfrm>
        </p:grpSpPr>
        <p:sp>
          <p:nvSpPr>
            <p:cNvPr id="25" name="Oval 24">
              <a:extLst>
                <a:ext uri="{FF2B5EF4-FFF2-40B4-BE49-F238E27FC236}">
                  <a16:creationId xmlns:a16="http://schemas.microsoft.com/office/drawing/2014/main" id="{D6A33278-33DB-294A-9D29-8CA55703E413}"/>
                </a:ext>
              </a:extLst>
            </p:cNvPr>
            <p:cNvSpPr/>
            <p:nvPr userDrawn="1"/>
          </p:nvSpPr>
          <p:spPr>
            <a:xfrm>
              <a:off x="6060109" y="3441700"/>
              <a:ext cx="137492"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96CCED25-4B9C-A846-88FF-A3DAD428E54D}"/>
                </a:ext>
              </a:extLst>
            </p:cNvPr>
            <p:cNvSpPr/>
            <p:nvPr userDrawn="1"/>
          </p:nvSpPr>
          <p:spPr>
            <a:xfrm>
              <a:off x="6234734"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50C21DF1-10B1-CF49-81EA-733CF27F45C2}"/>
                </a:ext>
              </a:extLst>
            </p:cNvPr>
            <p:cNvSpPr/>
            <p:nvPr userDrawn="1"/>
          </p:nvSpPr>
          <p:spPr>
            <a:xfrm>
              <a:off x="5888659"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F3B40EC5-5E19-B34C-B4CF-C42A1AC1186A}"/>
              </a:ext>
            </a:extLst>
          </p:cNvPr>
          <p:cNvGrpSpPr/>
          <p:nvPr userDrawn="1"/>
        </p:nvGrpSpPr>
        <p:grpSpPr>
          <a:xfrm>
            <a:off x="7964311" y="5986132"/>
            <a:ext cx="480391" cy="134938"/>
            <a:chOff x="5888659" y="3441700"/>
            <a:chExt cx="480391" cy="134938"/>
          </a:xfrm>
        </p:grpSpPr>
        <p:sp>
          <p:nvSpPr>
            <p:cNvPr id="29" name="Oval 28">
              <a:extLst>
                <a:ext uri="{FF2B5EF4-FFF2-40B4-BE49-F238E27FC236}">
                  <a16:creationId xmlns:a16="http://schemas.microsoft.com/office/drawing/2014/main" id="{001502CE-1988-8047-9CD1-BFBC4457C00B}"/>
                </a:ext>
              </a:extLst>
            </p:cNvPr>
            <p:cNvSpPr/>
            <p:nvPr userDrawn="1"/>
          </p:nvSpPr>
          <p:spPr>
            <a:xfrm>
              <a:off x="6060109" y="3441700"/>
              <a:ext cx="137492"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9D35D92F-6265-F746-B463-BA32A94307BB}"/>
                </a:ext>
              </a:extLst>
            </p:cNvPr>
            <p:cNvSpPr/>
            <p:nvPr userDrawn="1"/>
          </p:nvSpPr>
          <p:spPr>
            <a:xfrm>
              <a:off x="6234734"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EF6CC73E-2080-3F4C-9152-0411336792C5}"/>
                </a:ext>
              </a:extLst>
            </p:cNvPr>
            <p:cNvSpPr/>
            <p:nvPr userDrawn="1"/>
          </p:nvSpPr>
          <p:spPr>
            <a:xfrm>
              <a:off x="5888659"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5400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animBg="1"/>
      <p:bldP spid="3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Option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3AC31F-52A9-C448-A1DF-63E7D0E17D56}"/>
              </a:ext>
            </a:extLst>
          </p:cNvPr>
          <p:cNvSpPr/>
          <p:nvPr userDrawn="1"/>
        </p:nvSpPr>
        <p:spPr>
          <a:xfrm>
            <a:off x="398463" y="381000"/>
            <a:ext cx="11430000" cy="6096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715633"/>
            <a:ext cx="11125200" cy="584789"/>
          </a:xfrm>
        </p:spPr>
        <p:txBody>
          <a:bodyPr>
            <a:noAutofit/>
          </a:bodyPr>
          <a:lstStyle>
            <a:lvl1pPr marL="228600" algn="l">
              <a:defRPr sz="42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 y="1635053"/>
            <a:ext cx="9547725" cy="841248"/>
          </a:xfrm>
          <a:solidFill>
            <a:schemeClr val="tx1"/>
          </a:solidFill>
          <a:ln>
            <a:noFill/>
          </a:ln>
        </p:spPr>
        <p:txBody>
          <a:bodyPr anchor="ctr">
            <a:noAutofit/>
          </a:bodyPr>
          <a:lstStyle>
            <a:lvl1pPr marL="640080" indent="0" algn="l">
              <a:buNone/>
              <a:defRPr sz="2800" i="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0624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8_Title Slide Option 1">
    <p:bg>
      <p:bgPr>
        <a:blipFill>
          <a:blip r:embed="rId2"/>
          <a:stretch>
            <a:fillRect/>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D856B2B-578E-5744-BC86-72C6E0CDE008}"/>
              </a:ext>
            </a:extLst>
          </p:cNvPr>
          <p:cNvSpPr/>
          <p:nvPr userDrawn="1"/>
        </p:nvSpPr>
        <p:spPr>
          <a:xfrm>
            <a:off x="-1588" y="13252"/>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8B24191-1F6B-E34A-BF32-8BDC797C5DCF}"/>
              </a:ext>
            </a:extLst>
          </p:cNvPr>
          <p:cNvSpPr/>
          <p:nvPr userDrawn="1"/>
        </p:nvSpPr>
        <p:spPr>
          <a:xfrm>
            <a:off x="508000" y="4440437"/>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42AF578D-49C5-6541-BFD4-97DE1E3F01F6}"/>
              </a:ext>
            </a:extLst>
          </p:cNvPr>
          <p:cNvSpPr/>
          <p:nvPr userDrawn="1"/>
        </p:nvSpPr>
        <p:spPr>
          <a:xfrm>
            <a:off x="4389886" y="4440437"/>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FF82F957-D9E9-B74C-A1D2-5E8B04D09658}"/>
              </a:ext>
            </a:extLst>
          </p:cNvPr>
          <p:cNvSpPr/>
          <p:nvPr userDrawn="1"/>
        </p:nvSpPr>
        <p:spPr>
          <a:xfrm>
            <a:off x="507999" y="2070195"/>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A5DE6B86-7B9E-1049-9DC7-40F2A18FEBE1}"/>
              </a:ext>
            </a:extLst>
          </p:cNvPr>
          <p:cNvSpPr/>
          <p:nvPr userDrawn="1"/>
        </p:nvSpPr>
        <p:spPr>
          <a:xfrm>
            <a:off x="4366266" y="2090043"/>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38284D0E-9C8D-014C-BAB0-E537B337F35B}"/>
              </a:ext>
            </a:extLst>
          </p:cNvPr>
          <p:cNvSpPr/>
          <p:nvPr userDrawn="1"/>
        </p:nvSpPr>
        <p:spPr>
          <a:xfrm>
            <a:off x="8195056" y="2090043"/>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A533F0CE-36C5-FA4B-9BED-B9B707F8BFFD}"/>
              </a:ext>
            </a:extLst>
          </p:cNvPr>
          <p:cNvSpPr/>
          <p:nvPr userDrawn="1"/>
        </p:nvSpPr>
        <p:spPr>
          <a:xfrm>
            <a:off x="8180199" y="4411552"/>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856701"/>
            <a:ext cx="11125200" cy="584789"/>
          </a:xfrm>
        </p:spPr>
        <p:txBody>
          <a:bodyPr>
            <a:noAutofit/>
          </a:bodyPr>
          <a:lstStyle>
            <a:lvl1pPr marL="0" algn="ctr">
              <a:defRPr sz="52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7" name="Text Placeholder 4"/>
          <p:cNvSpPr>
            <a:spLocks noGrp="1"/>
          </p:cNvSpPr>
          <p:nvPr>
            <p:ph type="body" sz="quarter" idx="16"/>
          </p:nvPr>
        </p:nvSpPr>
        <p:spPr>
          <a:xfrm>
            <a:off x="539576" y="2072789"/>
            <a:ext cx="3253153"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8" name="Text Placeholder 4"/>
          <p:cNvSpPr>
            <a:spLocks noGrp="1"/>
          </p:cNvSpPr>
          <p:nvPr>
            <p:ph type="body" sz="quarter" idx="17"/>
          </p:nvPr>
        </p:nvSpPr>
        <p:spPr>
          <a:xfrm>
            <a:off x="4428245" y="2092637"/>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9" name="Text Placeholder 4"/>
          <p:cNvSpPr>
            <a:spLocks noGrp="1"/>
          </p:cNvSpPr>
          <p:nvPr>
            <p:ph type="body" sz="quarter" idx="18"/>
          </p:nvPr>
        </p:nvSpPr>
        <p:spPr>
          <a:xfrm>
            <a:off x="8256915" y="2105319"/>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0" name="Text Placeholder 4"/>
          <p:cNvSpPr>
            <a:spLocks noGrp="1"/>
          </p:cNvSpPr>
          <p:nvPr>
            <p:ph type="body" sz="quarter" idx="19"/>
          </p:nvPr>
        </p:nvSpPr>
        <p:spPr>
          <a:xfrm>
            <a:off x="539576" y="4420589"/>
            <a:ext cx="3253153"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1" name="Text Placeholder 4"/>
          <p:cNvSpPr>
            <a:spLocks noGrp="1"/>
          </p:cNvSpPr>
          <p:nvPr>
            <p:ph type="body" sz="quarter" idx="20"/>
          </p:nvPr>
        </p:nvSpPr>
        <p:spPr>
          <a:xfrm>
            <a:off x="4466594" y="4443031"/>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2" name="Text Placeholder 4"/>
          <p:cNvSpPr>
            <a:spLocks noGrp="1"/>
          </p:cNvSpPr>
          <p:nvPr>
            <p:ph type="body" sz="quarter" idx="21"/>
          </p:nvPr>
        </p:nvSpPr>
        <p:spPr>
          <a:xfrm>
            <a:off x="8256915" y="4398870"/>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406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5" grpId="0" animBg="1"/>
      <p:bldP spid="27" grpId="0" animBg="1"/>
      <p:bldP spid="28" grpId="0" animBg="1"/>
      <p:bldP spid="2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Title Slide Option 1">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ADF475-C159-FF41-9E59-BB977A7DA82C}"/>
              </a:ext>
            </a:extLst>
          </p:cNvPr>
          <p:cNvSpPr/>
          <p:nvPr userDrawn="1"/>
        </p:nvSpPr>
        <p:spPr>
          <a:xfrm>
            <a:off x="263456" y="251791"/>
            <a:ext cx="11663501" cy="6347792"/>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073625" y="358446"/>
            <a:ext cx="10008359" cy="1164472"/>
          </a:xfrm>
        </p:spPr>
        <p:txBody>
          <a:bodyPr anchor="b">
            <a:noAutofit/>
          </a:bodyPr>
          <a:lstStyle>
            <a:lvl1pPr marL="0" algn="l">
              <a:defRPr sz="4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4" name="Text Placeholder 9"/>
          <p:cNvSpPr>
            <a:spLocks noGrp="1"/>
          </p:cNvSpPr>
          <p:nvPr>
            <p:ph type="body" sz="quarter" idx="10"/>
          </p:nvPr>
        </p:nvSpPr>
        <p:spPr>
          <a:xfrm>
            <a:off x="1073625" y="1665028"/>
            <a:ext cx="10008359" cy="4811973"/>
          </a:xfrm>
        </p:spPr>
        <p:txBody>
          <a:bodyPr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419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0_Title Slide Option 1">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829C82-6520-C047-AE04-0A13168D6BD7}"/>
              </a:ext>
            </a:extLst>
          </p:cNvPr>
          <p:cNvSpPr/>
          <p:nvPr userDrawn="1"/>
        </p:nvSpPr>
        <p:spPr>
          <a:xfrm>
            <a:off x="6010275" y="0"/>
            <a:ext cx="6181725" cy="6884988"/>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6096000" y="303854"/>
            <a:ext cx="5537200" cy="760670"/>
          </a:xfrm>
        </p:spPr>
        <p:txBody>
          <a:bodyPr anchor="t">
            <a:noAutofit/>
          </a:bodyPr>
          <a:lstStyle>
            <a:lvl1pPr marL="0" algn="ctr">
              <a:defRPr sz="3200" b="0">
                <a:solidFill>
                  <a:schemeClr val="bg1"/>
                </a:solidFill>
                <a:latin typeface="+mj-lt"/>
              </a:defRPr>
            </a:lvl1pPr>
          </a:lstStyle>
          <a:p>
            <a:r>
              <a:rPr lang="en-US"/>
              <a:t>Click to edit Master title style</a:t>
            </a:r>
            <a:endParaRPr lang="en-US" dirty="0"/>
          </a:p>
        </p:txBody>
      </p:sp>
      <p:sp>
        <p:nvSpPr>
          <p:cNvPr id="24" name="Text Placeholder 9"/>
          <p:cNvSpPr>
            <a:spLocks noGrp="1"/>
          </p:cNvSpPr>
          <p:nvPr>
            <p:ph type="body" sz="quarter" idx="10"/>
          </p:nvPr>
        </p:nvSpPr>
        <p:spPr>
          <a:xfrm>
            <a:off x="6096000" y="1269241"/>
            <a:ext cx="5537200" cy="5098576"/>
          </a:xfrm>
        </p:spPr>
        <p:txBody>
          <a:bodyPr spcCol="182880">
            <a:normAutofit/>
          </a:bodyPr>
          <a:lstStyle>
            <a:lvl1pPr marL="0" indent="0" algn="l">
              <a:lnSpc>
                <a:spcPct val="100000"/>
              </a:lnSpc>
              <a:spcAft>
                <a:spcPts val="1000"/>
              </a:spcAft>
              <a:buFontTx/>
              <a:buNone/>
              <a:defRPr sz="1600" b="1">
                <a:solidFill>
                  <a:schemeClr val="bg1"/>
                </a:solidFill>
                <a:latin typeface="+mn-lt"/>
              </a:defRPr>
            </a:lvl1pPr>
            <a:lvl2pPr marL="457200" indent="0" algn="l">
              <a:lnSpc>
                <a:spcPct val="100000"/>
              </a:lnSpc>
              <a:spcAft>
                <a:spcPts val="1000"/>
              </a:spcAft>
              <a:buFontTx/>
              <a:buNone/>
              <a:defRPr sz="1600" b="1">
                <a:solidFill>
                  <a:schemeClr val="bg1"/>
                </a:solidFill>
                <a:latin typeface="+mn-lt"/>
              </a:defRPr>
            </a:lvl2pPr>
            <a:lvl3pPr marL="914400" indent="0" algn="l">
              <a:lnSpc>
                <a:spcPct val="100000"/>
              </a:lnSpc>
              <a:spcAft>
                <a:spcPts val="1000"/>
              </a:spcAft>
              <a:buFontTx/>
              <a:buNone/>
              <a:defRPr sz="1600" b="1">
                <a:solidFill>
                  <a:schemeClr val="bg1"/>
                </a:solidFill>
                <a:latin typeface="+mn-lt"/>
              </a:defRPr>
            </a:lvl3pPr>
            <a:lvl4pPr marL="1371600" indent="0" algn="l">
              <a:lnSpc>
                <a:spcPct val="100000"/>
              </a:lnSpc>
              <a:spcAft>
                <a:spcPts val="1000"/>
              </a:spcAft>
              <a:buFontTx/>
              <a:buNone/>
              <a:defRPr sz="1600" b="1">
                <a:solidFill>
                  <a:schemeClr val="bg1"/>
                </a:solidFill>
                <a:latin typeface="+mn-lt"/>
              </a:defRPr>
            </a:lvl4pPr>
            <a:lvl5pPr marL="1828800" indent="0" algn="l">
              <a:lnSpc>
                <a:spcPct val="100000"/>
              </a:lnSpc>
              <a:spcAft>
                <a:spcPts val="1000"/>
              </a:spcAft>
              <a:buFontTx/>
              <a:buNone/>
              <a:defRPr sz="1600" b="1">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465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1_Title Slide Option 1">
    <p:bg>
      <p:bgPr>
        <a:blipFill>
          <a:blip r:embed="rId2"/>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D0538F4-3F8A-5743-84C7-D216AB93D9A9}"/>
              </a:ext>
            </a:extLst>
          </p:cNvPr>
          <p:cNvSpPr/>
          <p:nvPr userDrawn="1"/>
        </p:nvSpPr>
        <p:spPr>
          <a:xfrm>
            <a:off x="-1" y="0"/>
            <a:ext cx="12192001" cy="6868319"/>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417539"/>
            <a:ext cx="11125200" cy="1017225"/>
          </a:xfrm>
          <a:solidFill>
            <a:srgbClr val="FFFFFF"/>
          </a:solidFill>
        </p:spPr>
        <p:txBody>
          <a:bodyPr>
            <a:noAutofit/>
          </a:bodyPr>
          <a:lstStyle>
            <a:lvl1pPr marL="0" algn="ctr">
              <a:defRPr sz="3300" b="0">
                <a:solidFill>
                  <a:schemeClr val="tx1"/>
                </a:solidFill>
                <a:latin typeface="+mj-lt"/>
                <a:cs typeface="Arial" panose="020B0604020202020204" pitchFamily="34" charset="0"/>
              </a:defRPr>
            </a:lvl1pPr>
          </a:lstStyle>
          <a:p>
            <a:r>
              <a:rPr lang="en-US"/>
              <a:t>Click to edit Master title style</a:t>
            </a:r>
            <a:endParaRPr lang="en-US" dirty="0"/>
          </a:p>
        </p:txBody>
      </p:sp>
      <p:sp>
        <p:nvSpPr>
          <p:cNvPr id="39" name="Text Placeholder 4"/>
          <p:cNvSpPr>
            <a:spLocks noGrp="1"/>
          </p:cNvSpPr>
          <p:nvPr>
            <p:ph type="body" sz="quarter" idx="17"/>
          </p:nvPr>
        </p:nvSpPr>
        <p:spPr>
          <a:xfrm>
            <a:off x="1364974" y="2904209"/>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40" name="Text Placeholder 4"/>
          <p:cNvSpPr>
            <a:spLocks noGrp="1"/>
          </p:cNvSpPr>
          <p:nvPr>
            <p:ph type="body" sz="quarter" idx="18"/>
          </p:nvPr>
        </p:nvSpPr>
        <p:spPr>
          <a:xfrm>
            <a:off x="1364974" y="3827739"/>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9" name="Text Placeholder 4"/>
          <p:cNvSpPr>
            <a:spLocks noGrp="1"/>
          </p:cNvSpPr>
          <p:nvPr>
            <p:ph type="body" sz="quarter" idx="23"/>
          </p:nvPr>
        </p:nvSpPr>
        <p:spPr>
          <a:xfrm>
            <a:off x="1364974" y="5674800"/>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3" name="Text Placeholder 4"/>
          <p:cNvSpPr>
            <a:spLocks noGrp="1"/>
          </p:cNvSpPr>
          <p:nvPr>
            <p:ph type="body" sz="quarter" idx="16"/>
          </p:nvPr>
        </p:nvSpPr>
        <p:spPr>
          <a:xfrm>
            <a:off x="1364974" y="1980679"/>
            <a:ext cx="10268226"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8" name="Text Placeholder 4"/>
          <p:cNvSpPr>
            <a:spLocks noGrp="1"/>
          </p:cNvSpPr>
          <p:nvPr>
            <p:ph type="body" sz="quarter" idx="22"/>
          </p:nvPr>
        </p:nvSpPr>
        <p:spPr>
          <a:xfrm>
            <a:off x="1364974" y="4751269"/>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7" name="Freeform 7">
            <a:extLst>
              <a:ext uri="{FF2B5EF4-FFF2-40B4-BE49-F238E27FC236}">
                <a16:creationId xmlns:a16="http://schemas.microsoft.com/office/drawing/2014/main" id="{CDEACDAE-C3F8-1048-A7CC-793954924CB3}"/>
              </a:ext>
            </a:extLst>
          </p:cNvPr>
          <p:cNvSpPr>
            <a:spLocks/>
          </p:cNvSpPr>
          <p:nvPr userDrawn="1"/>
        </p:nvSpPr>
        <p:spPr bwMode="auto">
          <a:xfrm>
            <a:off x="516525" y="1994268"/>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8">
            <a:extLst>
              <a:ext uri="{FF2B5EF4-FFF2-40B4-BE49-F238E27FC236}">
                <a16:creationId xmlns:a16="http://schemas.microsoft.com/office/drawing/2014/main" id="{17E29689-BB0B-8B4A-BAF0-A6D7F50E216E}"/>
              </a:ext>
            </a:extLst>
          </p:cNvPr>
          <p:cNvSpPr>
            <a:spLocks/>
          </p:cNvSpPr>
          <p:nvPr userDrawn="1"/>
        </p:nvSpPr>
        <p:spPr bwMode="auto">
          <a:xfrm>
            <a:off x="516525" y="5693561"/>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9">
            <a:extLst>
              <a:ext uri="{FF2B5EF4-FFF2-40B4-BE49-F238E27FC236}">
                <a16:creationId xmlns:a16="http://schemas.microsoft.com/office/drawing/2014/main" id="{8BB91098-2754-E349-A793-9D15048F8530}"/>
              </a:ext>
            </a:extLst>
          </p:cNvPr>
          <p:cNvSpPr>
            <a:spLocks/>
          </p:cNvSpPr>
          <p:nvPr userDrawn="1"/>
        </p:nvSpPr>
        <p:spPr bwMode="auto">
          <a:xfrm>
            <a:off x="516525" y="2922970"/>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1">
            <a:extLst>
              <a:ext uri="{FF2B5EF4-FFF2-40B4-BE49-F238E27FC236}">
                <a16:creationId xmlns:a16="http://schemas.microsoft.com/office/drawing/2014/main" id="{AC4503A5-AD67-CF47-B3A5-E56FCC7E8D29}"/>
              </a:ext>
            </a:extLst>
          </p:cNvPr>
          <p:cNvSpPr>
            <a:spLocks/>
          </p:cNvSpPr>
          <p:nvPr userDrawn="1"/>
        </p:nvSpPr>
        <p:spPr bwMode="auto">
          <a:xfrm>
            <a:off x="516525" y="4788791"/>
            <a:ext cx="627476" cy="599765"/>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9">
            <a:extLst>
              <a:ext uri="{FF2B5EF4-FFF2-40B4-BE49-F238E27FC236}">
                <a16:creationId xmlns:a16="http://schemas.microsoft.com/office/drawing/2014/main" id="{CBB3E28C-8603-1D41-B293-9DF5BFDFBCF5}"/>
              </a:ext>
            </a:extLst>
          </p:cNvPr>
          <p:cNvSpPr>
            <a:spLocks/>
          </p:cNvSpPr>
          <p:nvPr userDrawn="1"/>
        </p:nvSpPr>
        <p:spPr bwMode="auto">
          <a:xfrm>
            <a:off x="516525" y="3846500"/>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extLst>
      <p:ext uri="{BB962C8B-B14F-4D97-AF65-F5344CB8AC3E}">
        <p14:creationId xmlns:p14="http://schemas.microsoft.com/office/powerpoint/2010/main" val="352439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Slide Option 1">
    <p:bg>
      <p:bgPr>
        <a:blipFill>
          <a:blip r:embed="rId2"/>
          <a:stretch>
            <a:fillRect/>
          </a:stretch>
        </a:blip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440CF9C-9865-C14F-8547-FDEBF02D4683}"/>
              </a:ext>
            </a:extLst>
          </p:cNvPr>
          <p:cNvSpPr/>
          <p:nvPr userDrawn="1"/>
        </p:nvSpPr>
        <p:spPr>
          <a:xfrm>
            <a:off x="-1" y="0"/>
            <a:ext cx="12192001" cy="6868319"/>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A94B338F-AE2E-9142-8F9E-6626076CFC4A}"/>
              </a:ext>
            </a:extLst>
          </p:cNvPr>
          <p:cNvSpPr/>
          <p:nvPr userDrawn="1"/>
        </p:nvSpPr>
        <p:spPr>
          <a:xfrm>
            <a:off x="625922"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508000" y="358446"/>
            <a:ext cx="11125200" cy="787966"/>
          </a:xfrm>
        </p:spPr>
        <p:txBody>
          <a:bodyPr anchor="b">
            <a:noAutofit/>
          </a:bodyPr>
          <a:lstStyle>
            <a:lvl1pPr marL="0" algn="ctr">
              <a:defRPr sz="33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3" name="Text Placeholder 4"/>
          <p:cNvSpPr>
            <a:spLocks noGrp="1"/>
          </p:cNvSpPr>
          <p:nvPr>
            <p:ph type="body" sz="quarter" idx="20"/>
          </p:nvPr>
        </p:nvSpPr>
        <p:spPr>
          <a:xfrm>
            <a:off x="768626"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9" name="Oval 28">
            <a:extLst>
              <a:ext uri="{FF2B5EF4-FFF2-40B4-BE49-F238E27FC236}">
                <a16:creationId xmlns:a16="http://schemas.microsoft.com/office/drawing/2014/main" id="{C96F7DA9-1422-B349-80C8-F6098E551491}"/>
              </a:ext>
            </a:extLst>
          </p:cNvPr>
          <p:cNvSpPr/>
          <p:nvPr userDrawn="1"/>
        </p:nvSpPr>
        <p:spPr>
          <a:xfrm>
            <a:off x="3383980"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Text Placeholder 4">
            <a:extLst>
              <a:ext uri="{FF2B5EF4-FFF2-40B4-BE49-F238E27FC236}">
                <a16:creationId xmlns:a16="http://schemas.microsoft.com/office/drawing/2014/main" id="{29E66F15-EB17-AD4A-9BEF-22D7AE048276}"/>
              </a:ext>
            </a:extLst>
          </p:cNvPr>
          <p:cNvSpPr>
            <a:spLocks noGrp="1"/>
          </p:cNvSpPr>
          <p:nvPr>
            <p:ph type="body" sz="quarter" idx="24"/>
          </p:nvPr>
        </p:nvSpPr>
        <p:spPr>
          <a:xfrm>
            <a:off x="3526684"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2" name="Oval 31">
            <a:extLst>
              <a:ext uri="{FF2B5EF4-FFF2-40B4-BE49-F238E27FC236}">
                <a16:creationId xmlns:a16="http://schemas.microsoft.com/office/drawing/2014/main" id="{64FFDAC1-065C-3646-A1C6-0E78782241E2}"/>
              </a:ext>
            </a:extLst>
          </p:cNvPr>
          <p:cNvSpPr/>
          <p:nvPr userDrawn="1"/>
        </p:nvSpPr>
        <p:spPr>
          <a:xfrm>
            <a:off x="6142038"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Text Placeholder 4">
            <a:extLst>
              <a:ext uri="{FF2B5EF4-FFF2-40B4-BE49-F238E27FC236}">
                <a16:creationId xmlns:a16="http://schemas.microsoft.com/office/drawing/2014/main" id="{26BA6EB9-9A1E-0E4F-B17C-1039D0C8AE97}"/>
              </a:ext>
            </a:extLst>
          </p:cNvPr>
          <p:cNvSpPr>
            <a:spLocks noGrp="1"/>
          </p:cNvSpPr>
          <p:nvPr>
            <p:ph type="body" sz="quarter" idx="25"/>
          </p:nvPr>
        </p:nvSpPr>
        <p:spPr>
          <a:xfrm>
            <a:off x="6284742"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4" name="Oval 33">
            <a:extLst>
              <a:ext uri="{FF2B5EF4-FFF2-40B4-BE49-F238E27FC236}">
                <a16:creationId xmlns:a16="http://schemas.microsoft.com/office/drawing/2014/main" id="{08EFBF7C-6968-4148-B375-E409AE0A88DC}"/>
              </a:ext>
            </a:extLst>
          </p:cNvPr>
          <p:cNvSpPr/>
          <p:nvPr userDrawn="1"/>
        </p:nvSpPr>
        <p:spPr>
          <a:xfrm>
            <a:off x="8900096"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Text Placeholder 4">
            <a:extLst>
              <a:ext uri="{FF2B5EF4-FFF2-40B4-BE49-F238E27FC236}">
                <a16:creationId xmlns:a16="http://schemas.microsoft.com/office/drawing/2014/main" id="{738E026D-A054-7147-91B8-23B56B534678}"/>
              </a:ext>
            </a:extLst>
          </p:cNvPr>
          <p:cNvSpPr>
            <a:spLocks noGrp="1"/>
          </p:cNvSpPr>
          <p:nvPr>
            <p:ph type="body" sz="quarter" idx="26"/>
          </p:nvPr>
        </p:nvSpPr>
        <p:spPr>
          <a:xfrm>
            <a:off x="9042800"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6" name="Oval 35">
            <a:extLst>
              <a:ext uri="{FF2B5EF4-FFF2-40B4-BE49-F238E27FC236}">
                <a16:creationId xmlns:a16="http://schemas.microsoft.com/office/drawing/2014/main" id="{736A21DA-E9DA-8C45-801A-A9A90826C338}"/>
              </a:ext>
            </a:extLst>
          </p:cNvPr>
          <p:cNvSpPr/>
          <p:nvPr userDrawn="1"/>
        </p:nvSpPr>
        <p:spPr>
          <a:xfrm>
            <a:off x="508000"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Text Placeholder 4">
            <a:extLst>
              <a:ext uri="{FF2B5EF4-FFF2-40B4-BE49-F238E27FC236}">
                <a16:creationId xmlns:a16="http://schemas.microsoft.com/office/drawing/2014/main" id="{B7455404-DA79-C54C-8A77-FBCAC682E79C}"/>
              </a:ext>
            </a:extLst>
          </p:cNvPr>
          <p:cNvSpPr>
            <a:spLocks noGrp="1"/>
          </p:cNvSpPr>
          <p:nvPr>
            <p:ph type="body" sz="quarter" idx="27"/>
          </p:nvPr>
        </p:nvSpPr>
        <p:spPr>
          <a:xfrm>
            <a:off x="650704"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8" name="Oval 37">
            <a:extLst>
              <a:ext uri="{FF2B5EF4-FFF2-40B4-BE49-F238E27FC236}">
                <a16:creationId xmlns:a16="http://schemas.microsoft.com/office/drawing/2014/main" id="{63068BB9-E420-D745-8DC9-69A11E13608E}"/>
              </a:ext>
            </a:extLst>
          </p:cNvPr>
          <p:cNvSpPr/>
          <p:nvPr userDrawn="1"/>
        </p:nvSpPr>
        <p:spPr>
          <a:xfrm>
            <a:off x="3266058"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Text Placeholder 4">
            <a:extLst>
              <a:ext uri="{FF2B5EF4-FFF2-40B4-BE49-F238E27FC236}">
                <a16:creationId xmlns:a16="http://schemas.microsoft.com/office/drawing/2014/main" id="{8875DCA5-9C96-ED49-B522-6FF06A33AAF2}"/>
              </a:ext>
            </a:extLst>
          </p:cNvPr>
          <p:cNvSpPr>
            <a:spLocks noGrp="1"/>
          </p:cNvSpPr>
          <p:nvPr>
            <p:ph type="body" sz="quarter" idx="28"/>
          </p:nvPr>
        </p:nvSpPr>
        <p:spPr>
          <a:xfrm>
            <a:off x="3408762"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40" name="Oval 39">
            <a:extLst>
              <a:ext uri="{FF2B5EF4-FFF2-40B4-BE49-F238E27FC236}">
                <a16:creationId xmlns:a16="http://schemas.microsoft.com/office/drawing/2014/main" id="{BB2DD266-D8D8-4141-8755-CE9D044B5253}"/>
              </a:ext>
            </a:extLst>
          </p:cNvPr>
          <p:cNvSpPr/>
          <p:nvPr userDrawn="1"/>
        </p:nvSpPr>
        <p:spPr>
          <a:xfrm>
            <a:off x="6024116"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Text Placeholder 4">
            <a:extLst>
              <a:ext uri="{FF2B5EF4-FFF2-40B4-BE49-F238E27FC236}">
                <a16:creationId xmlns:a16="http://schemas.microsoft.com/office/drawing/2014/main" id="{FD698468-EBF3-1C44-B0D1-3C24AE49087D}"/>
              </a:ext>
            </a:extLst>
          </p:cNvPr>
          <p:cNvSpPr>
            <a:spLocks noGrp="1"/>
          </p:cNvSpPr>
          <p:nvPr>
            <p:ph type="body" sz="quarter" idx="29"/>
          </p:nvPr>
        </p:nvSpPr>
        <p:spPr>
          <a:xfrm>
            <a:off x="6166820"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42" name="Oval 41">
            <a:extLst>
              <a:ext uri="{FF2B5EF4-FFF2-40B4-BE49-F238E27FC236}">
                <a16:creationId xmlns:a16="http://schemas.microsoft.com/office/drawing/2014/main" id="{4DCEE813-0741-CC41-958D-6ADED6ED43E4}"/>
              </a:ext>
            </a:extLst>
          </p:cNvPr>
          <p:cNvSpPr/>
          <p:nvPr userDrawn="1"/>
        </p:nvSpPr>
        <p:spPr>
          <a:xfrm>
            <a:off x="8782174"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Text Placeholder 4">
            <a:extLst>
              <a:ext uri="{FF2B5EF4-FFF2-40B4-BE49-F238E27FC236}">
                <a16:creationId xmlns:a16="http://schemas.microsoft.com/office/drawing/2014/main" id="{04E1351F-777F-3E48-809F-22D7CF35997F}"/>
              </a:ext>
            </a:extLst>
          </p:cNvPr>
          <p:cNvSpPr>
            <a:spLocks noGrp="1"/>
          </p:cNvSpPr>
          <p:nvPr>
            <p:ph type="body" sz="quarter" idx="30"/>
          </p:nvPr>
        </p:nvSpPr>
        <p:spPr>
          <a:xfrm>
            <a:off x="8924878"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636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7" grpId="0" animBg="1"/>
      <p:bldP spid="29" grpId="0" animBg="1"/>
      <p:bldP spid="32" grpId="0" animBg="1"/>
      <p:bldP spid="34" grpId="0" animBg="1"/>
      <p:bldP spid="36" grpId="0" animBg="1"/>
      <p:bldP spid="38" grpId="0" animBg="1"/>
      <p:bldP spid="40" grpId="0" animBg="1"/>
      <p:bldP spid="42"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Play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187E1-9D4E-3847-8318-1DF406E4E7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60363" y="351693"/>
            <a:ext cx="11471275" cy="6154616"/>
          </a:xfrm>
          <a:prstGeom prst="rect">
            <a:avLst/>
          </a:prstGeom>
        </p:spPr>
      </p:pic>
      <p:sp>
        <p:nvSpPr>
          <p:cNvPr id="16" name="Rectangle 15">
            <a:extLst>
              <a:ext uri="{FF2B5EF4-FFF2-40B4-BE49-F238E27FC236}">
                <a16:creationId xmlns:a16="http://schemas.microsoft.com/office/drawing/2014/main" id="{095AD243-15AB-0A40-A83C-ACFE191B75C2}"/>
              </a:ext>
            </a:extLst>
          </p:cNvPr>
          <p:cNvSpPr/>
          <p:nvPr userDrawn="1"/>
        </p:nvSpPr>
        <p:spPr>
          <a:xfrm>
            <a:off x="360363" y="351692"/>
            <a:ext cx="11471275" cy="6154616"/>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11" name="Title 1"/>
          <p:cNvSpPr>
            <a:spLocks noGrp="1"/>
          </p:cNvSpPr>
          <p:nvPr>
            <p:ph type="ctrTitle"/>
          </p:nvPr>
        </p:nvSpPr>
        <p:spPr>
          <a:xfrm>
            <a:off x="360363" y="2476559"/>
            <a:ext cx="11471275" cy="1767882"/>
          </a:xfrm>
        </p:spPr>
        <p:txBody>
          <a:bodyPr>
            <a:noAutofit/>
          </a:bodyPr>
          <a:lstStyle>
            <a:lvl1pPr marL="0" algn="ctr">
              <a:defRPr sz="6600" b="1">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2" name="Text Placeholder 4"/>
          <p:cNvSpPr>
            <a:spLocks noGrp="1"/>
          </p:cNvSpPr>
          <p:nvPr>
            <p:ph type="body" sz="quarter" idx="16"/>
          </p:nvPr>
        </p:nvSpPr>
        <p:spPr>
          <a:xfrm>
            <a:off x="360363" y="816939"/>
            <a:ext cx="11471275" cy="637287"/>
          </a:xfrm>
        </p:spPr>
        <p:txBody>
          <a:bodyPr anchor="ctr">
            <a:noAutofit/>
          </a:bodyPr>
          <a:lstStyle>
            <a:lvl1pPr marL="182880" indent="0" algn="ctr">
              <a:spcBef>
                <a:spcPts val="0"/>
              </a:spcBef>
              <a:buFontTx/>
              <a:buNone/>
              <a:defRPr sz="3200" b="1"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3" name="Freeform 9">
            <a:extLst>
              <a:ext uri="{FF2B5EF4-FFF2-40B4-BE49-F238E27FC236}">
                <a16:creationId xmlns:a16="http://schemas.microsoft.com/office/drawing/2014/main" id="{C1ED0E79-26C1-B248-89EC-66F36D8A0D3C}"/>
              </a:ext>
            </a:extLst>
          </p:cNvPr>
          <p:cNvSpPr>
            <a:spLocks/>
          </p:cNvSpPr>
          <p:nvPr userDrawn="1"/>
        </p:nvSpPr>
        <p:spPr bwMode="auto">
          <a:xfrm>
            <a:off x="5501395" y="4831309"/>
            <a:ext cx="1138410" cy="108813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endParaRPr>
          </a:p>
        </p:txBody>
      </p:sp>
      <p:sp>
        <p:nvSpPr>
          <p:cNvPr id="14" name="Freeform 9">
            <a:extLst>
              <a:ext uri="{FF2B5EF4-FFF2-40B4-BE49-F238E27FC236}">
                <a16:creationId xmlns:a16="http://schemas.microsoft.com/office/drawing/2014/main" id="{0D1DB5DC-3ECA-FA44-905E-15ACAF4B8ECF}"/>
              </a:ext>
            </a:extLst>
          </p:cNvPr>
          <p:cNvSpPr>
            <a:spLocks/>
          </p:cNvSpPr>
          <p:nvPr userDrawn="1"/>
        </p:nvSpPr>
        <p:spPr bwMode="auto">
          <a:xfrm>
            <a:off x="6912751" y="4831309"/>
            <a:ext cx="1138410" cy="108813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endParaRPr>
          </a:p>
        </p:txBody>
      </p:sp>
      <p:sp>
        <p:nvSpPr>
          <p:cNvPr id="15" name="Freeform 9">
            <a:extLst>
              <a:ext uri="{FF2B5EF4-FFF2-40B4-BE49-F238E27FC236}">
                <a16:creationId xmlns:a16="http://schemas.microsoft.com/office/drawing/2014/main" id="{CD1D295F-F7ED-D447-BC31-6D586338FD4C}"/>
              </a:ext>
            </a:extLst>
          </p:cNvPr>
          <p:cNvSpPr>
            <a:spLocks/>
          </p:cNvSpPr>
          <p:nvPr userDrawn="1"/>
        </p:nvSpPr>
        <p:spPr bwMode="auto">
          <a:xfrm>
            <a:off x="4090039" y="4831308"/>
            <a:ext cx="1138410" cy="108813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endParaRPr>
          </a:p>
        </p:txBody>
      </p:sp>
    </p:spTree>
    <p:extLst>
      <p:ext uri="{BB962C8B-B14F-4D97-AF65-F5344CB8AC3E}">
        <p14:creationId xmlns:p14="http://schemas.microsoft.com/office/powerpoint/2010/main" val="244210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utline Slide Option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183CF7-6CD8-3441-9A59-3867AE608C2B}"/>
              </a:ext>
            </a:extLst>
          </p:cNvPr>
          <p:cNvSpPr/>
          <p:nvPr userDrawn="1"/>
        </p:nvSpPr>
        <p:spPr>
          <a:xfrm>
            <a:off x="541338" y="390525"/>
            <a:ext cx="11125200" cy="6097588"/>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96CE3C0D-1B0D-3240-98E1-7C9A277F7935}"/>
              </a:ext>
            </a:extLst>
          </p:cNvPr>
          <p:cNvSpPr/>
          <p:nvPr userDrawn="1"/>
        </p:nvSpPr>
        <p:spPr>
          <a:xfrm>
            <a:off x="3503613" y="2833688"/>
            <a:ext cx="60325" cy="46037"/>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a:extLst>
              <a:ext uri="{FF2B5EF4-FFF2-40B4-BE49-F238E27FC236}">
                <a16:creationId xmlns:a16="http://schemas.microsoft.com/office/drawing/2014/main" id="{00A5CAE6-CBA2-FC49-82F7-D847EBE3EA63}"/>
              </a:ext>
            </a:extLst>
          </p:cNvPr>
          <p:cNvSpPr/>
          <p:nvPr userDrawn="1"/>
        </p:nvSpPr>
        <p:spPr>
          <a:xfrm>
            <a:off x="3606800" y="2833688"/>
            <a:ext cx="61913" cy="46037"/>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a:extLst>
              <a:ext uri="{FF2B5EF4-FFF2-40B4-BE49-F238E27FC236}">
                <a16:creationId xmlns:a16="http://schemas.microsoft.com/office/drawing/2014/main" id="{C706A284-BA80-5F45-9123-71EE52CAA741}"/>
              </a:ext>
            </a:extLst>
          </p:cNvPr>
          <p:cNvSpPr/>
          <p:nvPr userDrawn="1"/>
        </p:nvSpPr>
        <p:spPr>
          <a:xfrm>
            <a:off x="3397250" y="2833688"/>
            <a:ext cx="61913" cy="46037"/>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a:extLst>
              <a:ext uri="{FF2B5EF4-FFF2-40B4-BE49-F238E27FC236}">
                <a16:creationId xmlns:a16="http://schemas.microsoft.com/office/drawing/2014/main" id="{882EC0BD-2A54-9944-8ACD-EB06ED78EF06}"/>
              </a:ext>
            </a:extLst>
          </p:cNvPr>
          <p:cNvSpPr/>
          <p:nvPr userDrawn="1"/>
        </p:nvSpPr>
        <p:spPr>
          <a:xfrm>
            <a:off x="6604000" y="2833688"/>
            <a:ext cx="61913" cy="46037"/>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a:extLst>
              <a:ext uri="{FF2B5EF4-FFF2-40B4-BE49-F238E27FC236}">
                <a16:creationId xmlns:a16="http://schemas.microsoft.com/office/drawing/2014/main" id="{A5831615-C365-2446-B852-770DA000D06A}"/>
              </a:ext>
            </a:extLst>
          </p:cNvPr>
          <p:cNvSpPr/>
          <p:nvPr userDrawn="1"/>
        </p:nvSpPr>
        <p:spPr>
          <a:xfrm>
            <a:off x="6710363" y="2833688"/>
            <a:ext cx="60325" cy="46037"/>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Oval 15">
            <a:extLst>
              <a:ext uri="{FF2B5EF4-FFF2-40B4-BE49-F238E27FC236}">
                <a16:creationId xmlns:a16="http://schemas.microsoft.com/office/drawing/2014/main" id="{D6AE0C90-A9C7-5F40-970E-C6FBCD1CF140}"/>
              </a:ext>
            </a:extLst>
          </p:cNvPr>
          <p:cNvSpPr/>
          <p:nvPr userDrawn="1"/>
        </p:nvSpPr>
        <p:spPr>
          <a:xfrm>
            <a:off x="6500813" y="2833688"/>
            <a:ext cx="58737" cy="46037"/>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a:extLst>
              <a:ext uri="{FF2B5EF4-FFF2-40B4-BE49-F238E27FC236}">
                <a16:creationId xmlns:a16="http://schemas.microsoft.com/office/drawing/2014/main" id="{344AA589-0B05-9147-B459-2A8AA9F2728C}"/>
              </a:ext>
            </a:extLst>
          </p:cNvPr>
          <p:cNvSpPr/>
          <p:nvPr userDrawn="1"/>
        </p:nvSpPr>
        <p:spPr>
          <a:xfrm>
            <a:off x="9736138" y="2833688"/>
            <a:ext cx="61912" cy="46037"/>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Oval 17">
            <a:extLst>
              <a:ext uri="{FF2B5EF4-FFF2-40B4-BE49-F238E27FC236}">
                <a16:creationId xmlns:a16="http://schemas.microsoft.com/office/drawing/2014/main" id="{F5604EB2-3996-1C46-9ACF-737F9705C921}"/>
              </a:ext>
            </a:extLst>
          </p:cNvPr>
          <p:cNvSpPr/>
          <p:nvPr userDrawn="1"/>
        </p:nvSpPr>
        <p:spPr>
          <a:xfrm>
            <a:off x="9842500" y="2833688"/>
            <a:ext cx="58738" cy="46037"/>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Oval 19">
            <a:extLst>
              <a:ext uri="{FF2B5EF4-FFF2-40B4-BE49-F238E27FC236}">
                <a16:creationId xmlns:a16="http://schemas.microsoft.com/office/drawing/2014/main" id="{9B54A111-0E40-DA44-A4C5-EBD1069315F8}"/>
              </a:ext>
            </a:extLst>
          </p:cNvPr>
          <p:cNvSpPr/>
          <p:nvPr userDrawn="1"/>
        </p:nvSpPr>
        <p:spPr>
          <a:xfrm>
            <a:off x="9631363" y="2833688"/>
            <a:ext cx="60325" cy="46037"/>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Oval 20">
            <a:extLst>
              <a:ext uri="{FF2B5EF4-FFF2-40B4-BE49-F238E27FC236}">
                <a16:creationId xmlns:a16="http://schemas.microsoft.com/office/drawing/2014/main" id="{6E7B3ADB-AC37-BD43-8F32-8D4149E461C0}"/>
              </a:ext>
            </a:extLst>
          </p:cNvPr>
          <p:cNvSpPr/>
          <p:nvPr userDrawn="1"/>
        </p:nvSpPr>
        <p:spPr>
          <a:xfrm>
            <a:off x="3503613" y="5505450"/>
            <a:ext cx="60325" cy="46038"/>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1">
            <a:extLst>
              <a:ext uri="{FF2B5EF4-FFF2-40B4-BE49-F238E27FC236}">
                <a16:creationId xmlns:a16="http://schemas.microsoft.com/office/drawing/2014/main" id="{87136EFC-543F-2C42-88D7-AD534D22CF48}"/>
              </a:ext>
            </a:extLst>
          </p:cNvPr>
          <p:cNvSpPr/>
          <p:nvPr userDrawn="1"/>
        </p:nvSpPr>
        <p:spPr>
          <a:xfrm>
            <a:off x="3606800" y="5505450"/>
            <a:ext cx="61913" cy="46038"/>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Oval 23">
            <a:extLst>
              <a:ext uri="{FF2B5EF4-FFF2-40B4-BE49-F238E27FC236}">
                <a16:creationId xmlns:a16="http://schemas.microsoft.com/office/drawing/2014/main" id="{E93B2E69-5C75-564D-A308-D180A3903B23}"/>
              </a:ext>
            </a:extLst>
          </p:cNvPr>
          <p:cNvSpPr/>
          <p:nvPr userDrawn="1"/>
        </p:nvSpPr>
        <p:spPr>
          <a:xfrm>
            <a:off x="3397250" y="5505450"/>
            <a:ext cx="61913" cy="46038"/>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ED9FDF74-1C7F-334F-9A68-ADE646758E1C}"/>
              </a:ext>
            </a:extLst>
          </p:cNvPr>
          <p:cNvSpPr/>
          <p:nvPr userDrawn="1"/>
        </p:nvSpPr>
        <p:spPr>
          <a:xfrm>
            <a:off x="6604000" y="5505450"/>
            <a:ext cx="61913" cy="46038"/>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Oval 25">
            <a:extLst>
              <a:ext uri="{FF2B5EF4-FFF2-40B4-BE49-F238E27FC236}">
                <a16:creationId xmlns:a16="http://schemas.microsoft.com/office/drawing/2014/main" id="{FE37FD00-9F73-C149-804D-E2BDEF046768}"/>
              </a:ext>
            </a:extLst>
          </p:cNvPr>
          <p:cNvSpPr/>
          <p:nvPr userDrawn="1"/>
        </p:nvSpPr>
        <p:spPr>
          <a:xfrm>
            <a:off x="6710363" y="5505450"/>
            <a:ext cx="60325" cy="46038"/>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E99D0A55-E8F8-824F-8E68-EAAA98F79FBD}"/>
              </a:ext>
            </a:extLst>
          </p:cNvPr>
          <p:cNvSpPr/>
          <p:nvPr userDrawn="1"/>
        </p:nvSpPr>
        <p:spPr>
          <a:xfrm>
            <a:off x="6500813" y="5505450"/>
            <a:ext cx="58737" cy="46038"/>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Oval 28">
            <a:extLst>
              <a:ext uri="{FF2B5EF4-FFF2-40B4-BE49-F238E27FC236}">
                <a16:creationId xmlns:a16="http://schemas.microsoft.com/office/drawing/2014/main" id="{8B5C7976-0B8C-9E41-B9A3-D61BCC2CEBDD}"/>
              </a:ext>
            </a:extLst>
          </p:cNvPr>
          <p:cNvSpPr/>
          <p:nvPr userDrawn="1"/>
        </p:nvSpPr>
        <p:spPr>
          <a:xfrm>
            <a:off x="9736138" y="5505450"/>
            <a:ext cx="61912" cy="46038"/>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Oval 29">
            <a:extLst>
              <a:ext uri="{FF2B5EF4-FFF2-40B4-BE49-F238E27FC236}">
                <a16:creationId xmlns:a16="http://schemas.microsoft.com/office/drawing/2014/main" id="{760B51DC-FE13-4E49-A78C-BF5A2B9C6086}"/>
              </a:ext>
            </a:extLst>
          </p:cNvPr>
          <p:cNvSpPr/>
          <p:nvPr userDrawn="1"/>
        </p:nvSpPr>
        <p:spPr>
          <a:xfrm>
            <a:off x="9842500" y="5505450"/>
            <a:ext cx="58738" cy="46038"/>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Oval 30">
            <a:extLst>
              <a:ext uri="{FF2B5EF4-FFF2-40B4-BE49-F238E27FC236}">
                <a16:creationId xmlns:a16="http://schemas.microsoft.com/office/drawing/2014/main" id="{6AFB3094-E1B9-CF47-B56B-50E35397FA31}"/>
              </a:ext>
            </a:extLst>
          </p:cNvPr>
          <p:cNvSpPr/>
          <p:nvPr userDrawn="1"/>
        </p:nvSpPr>
        <p:spPr>
          <a:xfrm>
            <a:off x="9631363" y="5505450"/>
            <a:ext cx="60325" cy="46038"/>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Oval 31">
            <a:extLst>
              <a:ext uri="{FF2B5EF4-FFF2-40B4-BE49-F238E27FC236}">
                <a16:creationId xmlns:a16="http://schemas.microsoft.com/office/drawing/2014/main" id="{989A109A-17E3-AE48-A89B-9166F226F9FA}"/>
              </a:ext>
            </a:extLst>
          </p:cNvPr>
          <p:cNvSpPr/>
          <p:nvPr userDrawn="1"/>
        </p:nvSpPr>
        <p:spPr>
          <a:xfrm>
            <a:off x="2311400" y="3659188"/>
            <a:ext cx="2408238" cy="2393950"/>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Oval 32">
            <a:extLst>
              <a:ext uri="{FF2B5EF4-FFF2-40B4-BE49-F238E27FC236}">
                <a16:creationId xmlns:a16="http://schemas.microsoft.com/office/drawing/2014/main" id="{9B76505E-7264-034D-B57A-3F46EFB53CED}"/>
              </a:ext>
            </a:extLst>
          </p:cNvPr>
          <p:cNvSpPr/>
          <p:nvPr userDrawn="1"/>
        </p:nvSpPr>
        <p:spPr>
          <a:xfrm>
            <a:off x="5416550" y="3659188"/>
            <a:ext cx="2408238" cy="2393950"/>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Oval 34">
            <a:extLst>
              <a:ext uri="{FF2B5EF4-FFF2-40B4-BE49-F238E27FC236}">
                <a16:creationId xmlns:a16="http://schemas.microsoft.com/office/drawing/2014/main" id="{795A3A19-4E1E-A741-8BE9-432894F50D43}"/>
              </a:ext>
            </a:extLst>
          </p:cNvPr>
          <p:cNvSpPr/>
          <p:nvPr userDrawn="1"/>
        </p:nvSpPr>
        <p:spPr>
          <a:xfrm>
            <a:off x="2311400" y="836613"/>
            <a:ext cx="2408238" cy="2393950"/>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Oval 35">
            <a:extLst>
              <a:ext uri="{FF2B5EF4-FFF2-40B4-BE49-F238E27FC236}">
                <a16:creationId xmlns:a16="http://schemas.microsoft.com/office/drawing/2014/main" id="{7C067705-75FA-F043-AECC-2E157E73C1EE}"/>
              </a:ext>
            </a:extLst>
          </p:cNvPr>
          <p:cNvSpPr/>
          <p:nvPr userDrawn="1"/>
        </p:nvSpPr>
        <p:spPr>
          <a:xfrm>
            <a:off x="8545513" y="3659188"/>
            <a:ext cx="2408237" cy="2393950"/>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Oval 36">
            <a:extLst>
              <a:ext uri="{FF2B5EF4-FFF2-40B4-BE49-F238E27FC236}">
                <a16:creationId xmlns:a16="http://schemas.microsoft.com/office/drawing/2014/main" id="{7BD266AD-9346-5D44-B70D-EC0556C9B06E}"/>
              </a:ext>
            </a:extLst>
          </p:cNvPr>
          <p:cNvSpPr/>
          <p:nvPr userDrawn="1"/>
        </p:nvSpPr>
        <p:spPr>
          <a:xfrm>
            <a:off x="5416550" y="836613"/>
            <a:ext cx="2408238" cy="2393950"/>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Oval 38">
            <a:extLst>
              <a:ext uri="{FF2B5EF4-FFF2-40B4-BE49-F238E27FC236}">
                <a16:creationId xmlns:a16="http://schemas.microsoft.com/office/drawing/2014/main" id="{A85E8EE4-C239-1743-880A-1AE574F4DE36}"/>
              </a:ext>
            </a:extLst>
          </p:cNvPr>
          <p:cNvSpPr/>
          <p:nvPr userDrawn="1"/>
        </p:nvSpPr>
        <p:spPr>
          <a:xfrm>
            <a:off x="8545513" y="836613"/>
            <a:ext cx="2408237" cy="2393950"/>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rot="16200000">
            <a:off x="-1691409" y="3039142"/>
            <a:ext cx="6096000" cy="779719"/>
          </a:xfrm>
        </p:spPr>
        <p:txBody>
          <a:bodyPr>
            <a:noAutofit/>
          </a:bodyPr>
          <a:lstStyle>
            <a:lvl1pPr marL="0" algn="ctr">
              <a:defRPr sz="3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3" name="Text Placeholder 4"/>
          <p:cNvSpPr>
            <a:spLocks noGrp="1"/>
          </p:cNvSpPr>
          <p:nvPr>
            <p:ph type="body" sz="quarter" idx="16"/>
          </p:nvPr>
        </p:nvSpPr>
        <p:spPr>
          <a:xfrm>
            <a:off x="2410691" y="1472944"/>
            <a:ext cx="2161309" cy="1094509"/>
          </a:xfrm>
        </p:spPr>
        <p:txBody>
          <a:bodyPr anchor="ctr">
            <a:noAutofit/>
          </a:bodyPr>
          <a:lstStyle>
            <a:lvl1pPr marL="0" indent="0" algn="ctr">
              <a:spcBef>
                <a:spcPts val="0"/>
              </a:spcBef>
              <a:buFontTx/>
              <a:buNone/>
              <a:defRPr sz="24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9" name="Text Placeholder 4"/>
          <p:cNvSpPr>
            <a:spLocks noGrp="1"/>
          </p:cNvSpPr>
          <p:nvPr>
            <p:ph type="body" sz="quarter" idx="17"/>
          </p:nvPr>
        </p:nvSpPr>
        <p:spPr>
          <a:xfrm>
            <a:off x="5512424" y="1472944"/>
            <a:ext cx="2161309" cy="1094509"/>
          </a:xfrm>
        </p:spPr>
        <p:txBody>
          <a:bodyPr anchor="ctr">
            <a:noAutofit/>
          </a:bodyPr>
          <a:lstStyle>
            <a:lvl1pPr marL="0" indent="0" algn="ctr">
              <a:spcBef>
                <a:spcPts val="0"/>
              </a:spcBef>
              <a:buFontTx/>
              <a:buNone/>
              <a:defRPr sz="24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3" name="Text Placeholder 4"/>
          <p:cNvSpPr>
            <a:spLocks noGrp="1"/>
          </p:cNvSpPr>
          <p:nvPr>
            <p:ph type="body" sz="quarter" idx="18"/>
          </p:nvPr>
        </p:nvSpPr>
        <p:spPr>
          <a:xfrm>
            <a:off x="8644794" y="1472944"/>
            <a:ext cx="2161309" cy="1094509"/>
          </a:xfrm>
        </p:spPr>
        <p:txBody>
          <a:bodyPr anchor="ctr">
            <a:noAutofit/>
          </a:bodyPr>
          <a:lstStyle>
            <a:lvl1pPr marL="0" indent="0" algn="ctr">
              <a:spcBef>
                <a:spcPts val="0"/>
              </a:spcBef>
              <a:buFontTx/>
              <a:buNone/>
              <a:defRPr sz="24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8" name="Text Placeholder 4"/>
          <p:cNvSpPr>
            <a:spLocks noGrp="1"/>
          </p:cNvSpPr>
          <p:nvPr>
            <p:ph type="body" sz="quarter" idx="21"/>
          </p:nvPr>
        </p:nvSpPr>
        <p:spPr>
          <a:xfrm>
            <a:off x="8644794" y="4294909"/>
            <a:ext cx="2161309" cy="1094509"/>
          </a:xfrm>
        </p:spPr>
        <p:txBody>
          <a:bodyPr anchor="ctr">
            <a:noAutofit/>
          </a:bodyPr>
          <a:lstStyle>
            <a:lvl1pPr marL="0" indent="0" algn="ctr">
              <a:spcBef>
                <a:spcPts val="0"/>
              </a:spcBef>
              <a:buFontTx/>
              <a:buNone/>
              <a:defRPr sz="2400" b="1"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4" name="Text Placeholder 4"/>
          <p:cNvSpPr>
            <a:spLocks noGrp="1"/>
          </p:cNvSpPr>
          <p:nvPr>
            <p:ph type="body" sz="quarter" idx="20"/>
          </p:nvPr>
        </p:nvSpPr>
        <p:spPr>
          <a:xfrm>
            <a:off x="5512424" y="4294909"/>
            <a:ext cx="2161309" cy="1094509"/>
          </a:xfrm>
        </p:spPr>
        <p:txBody>
          <a:bodyPr anchor="ctr">
            <a:noAutofit/>
          </a:bodyPr>
          <a:lstStyle>
            <a:lvl1pPr marL="0" indent="0" algn="ctr">
              <a:spcBef>
                <a:spcPts val="0"/>
              </a:spcBef>
              <a:buFontTx/>
              <a:buNone/>
              <a:defRPr sz="2400" b="1"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8" name="Text Placeholder 4"/>
          <p:cNvSpPr>
            <a:spLocks noGrp="1"/>
          </p:cNvSpPr>
          <p:nvPr>
            <p:ph type="body" sz="quarter" idx="19"/>
          </p:nvPr>
        </p:nvSpPr>
        <p:spPr>
          <a:xfrm>
            <a:off x="2410691" y="4294909"/>
            <a:ext cx="2161309" cy="1094509"/>
          </a:xfrm>
        </p:spPr>
        <p:txBody>
          <a:bodyPr anchor="ctr">
            <a:noAutofit/>
          </a:bodyPr>
          <a:lstStyle>
            <a:lvl1pPr marL="0" indent="0" algn="ctr">
              <a:spcBef>
                <a:spcPts val="0"/>
              </a:spcBef>
              <a:buFontTx/>
              <a:buNone/>
              <a:defRPr sz="24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6121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anim calcmode="lin" valueType="num">
                                      <p:cBhvr>
                                        <p:cTn id="38" dur="500" fill="hold"/>
                                        <p:tgtEl>
                                          <p:spTgt spid="20"/>
                                        </p:tgtEl>
                                        <p:attrNameLst>
                                          <p:attrName>ppt_x</p:attrName>
                                        </p:attrNameLst>
                                      </p:cBhvr>
                                      <p:tavLst>
                                        <p:tav tm="0">
                                          <p:val>
                                            <p:strVal val="#ppt_x"/>
                                          </p:val>
                                        </p:tav>
                                        <p:tav tm="100000">
                                          <p:val>
                                            <p:strVal val="#ppt_x"/>
                                          </p:val>
                                        </p:tav>
                                      </p:tavLst>
                                    </p:anim>
                                    <p:anim calcmode="lin" valueType="num">
                                      <p:cBhvr>
                                        <p:cTn id="39" dur="500" fill="hold"/>
                                        <p:tgtEl>
                                          <p:spTgt spid="2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anim calcmode="lin" valueType="num">
                                      <p:cBhvr>
                                        <p:cTn id="48" dur="500" fill="hold"/>
                                        <p:tgtEl>
                                          <p:spTgt spid="18"/>
                                        </p:tgtEl>
                                        <p:attrNameLst>
                                          <p:attrName>ppt_x</p:attrName>
                                        </p:attrNameLst>
                                      </p:cBhvr>
                                      <p:tavLst>
                                        <p:tav tm="0">
                                          <p:val>
                                            <p:strVal val="#ppt_x"/>
                                          </p:val>
                                        </p:tav>
                                        <p:tav tm="100000">
                                          <p:val>
                                            <p:strVal val="#ppt_x"/>
                                          </p:val>
                                        </p:tav>
                                      </p:tavLst>
                                    </p:anim>
                                    <p:anim calcmode="lin" valueType="num">
                                      <p:cBhvr>
                                        <p:cTn id="49" dur="5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strVal val="#ppt_x"/>
                                          </p:val>
                                        </p:tav>
                                        <p:tav tm="100000">
                                          <p:val>
                                            <p:strVal val="#ppt_x"/>
                                          </p:val>
                                        </p:tav>
                                      </p:tavLst>
                                    </p:anim>
                                    <p:anim calcmode="lin" valueType="num">
                                      <p:cBhvr>
                                        <p:cTn id="54" dur="5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anim calcmode="lin" valueType="num">
                                      <p:cBhvr>
                                        <p:cTn id="58" dur="500" fill="hold"/>
                                        <p:tgtEl>
                                          <p:spTgt spid="21"/>
                                        </p:tgtEl>
                                        <p:attrNameLst>
                                          <p:attrName>ppt_x</p:attrName>
                                        </p:attrNameLst>
                                      </p:cBhvr>
                                      <p:tavLst>
                                        <p:tav tm="0">
                                          <p:val>
                                            <p:strVal val="#ppt_x"/>
                                          </p:val>
                                        </p:tav>
                                        <p:tav tm="100000">
                                          <p:val>
                                            <p:strVal val="#ppt_x"/>
                                          </p:val>
                                        </p:tav>
                                      </p:tavLst>
                                    </p:anim>
                                    <p:anim calcmode="lin" valueType="num">
                                      <p:cBhvr>
                                        <p:cTn id="59" dur="500" fill="hold"/>
                                        <p:tgtEl>
                                          <p:spTgt spid="2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anim calcmode="lin" valueType="num">
                                      <p:cBhvr>
                                        <p:cTn id="63" dur="500" fill="hold"/>
                                        <p:tgtEl>
                                          <p:spTgt spid="22"/>
                                        </p:tgtEl>
                                        <p:attrNameLst>
                                          <p:attrName>ppt_x</p:attrName>
                                        </p:attrNameLst>
                                      </p:cBhvr>
                                      <p:tavLst>
                                        <p:tav tm="0">
                                          <p:val>
                                            <p:strVal val="#ppt_x"/>
                                          </p:val>
                                        </p:tav>
                                        <p:tav tm="100000">
                                          <p:val>
                                            <p:strVal val="#ppt_x"/>
                                          </p:val>
                                        </p:tav>
                                      </p:tavLst>
                                    </p:anim>
                                    <p:anim calcmode="lin" valueType="num">
                                      <p:cBhvr>
                                        <p:cTn id="64" dur="500" fill="hold"/>
                                        <p:tgtEl>
                                          <p:spTgt spid="2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anim calcmode="lin" valueType="num">
                                      <p:cBhvr>
                                        <p:cTn id="68" dur="500" fill="hold"/>
                                        <p:tgtEl>
                                          <p:spTgt spid="27"/>
                                        </p:tgtEl>
                                        <p:attrNameLst>
                                          <p:attrName>ppt_x</p:attrName>
                                        </p:attrNameLst>
                                      </p:cBhvr>
                                      <p:tavLst>
                                        <p:tav tm="0">
                                          <p:val>
                                            <p:strVal val="#ppt_x"/>
                                          </p:val>
                                        </p:tav>
                                        <p:tav tm="100000">
                                          <p:val>
                                            <p:strVal val="#ppt_x"/>
                                          </p:val>
                                        </p:tav>
                                      </p:tavLst>
                                    </p:anim>
                                    <p:anim calcmode="lin" valueType="num">
                                      <p:cBhvr>
                                        <p:cTn id="69" dur="500" fill="hold"/>
                                        <p:tgtEl>
                                          <p:spTgt spid="2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anim calcmode="lin" valueType="num">
                                      <p:cBhvr>
                                        <p:cTn id="73" dur="500" fill="hold"/>
                                        <p:tgtEl>
                                          <p:spTgt spid="25"/>
                                        </p:tgtEl>
                                        <p:attrNameLst>
                                          <p:attrName>ppt_x</p:attrName>
                                        </p:attrNameLst>
                                      </p:cBhvr>
                                      <p:tavLst>
                                        <p:tav tm="0">
                                          <p:val>
                                            <p:strVal val="#ppt_x"/>
                                          </p:val>
                                        </p:tav>
                                        <p:tav tm="100000">
                                          <p:val>
                                            <p:strVal val="#ppt_x"/>
                                          </p:val>
                                        </p:tav>
                                      </p:tavLst>
                                    </p:anim>
                                    <p:anim calcmode="lin" valueType="num">
                                      <p:cBhvr>
                                        <p:cTn id="74" dur="500" fill="hold"/>
                                        <p:tgtEl>
                                          <p:spTgt spid="2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anim calcmode="lin" valueType="num">
                                      <p:cBhvr>
                                        <p:cTn id="78" dur="500" fill="hold"/>
                                        <p:tgtEl>
                                          <p:spTgt spid="26"/>
                                        </p:tgtEl>
                                        <p:attrNameLst>
                                          <p:attrName>ppt_x</p:attrName>
                                        </p:attrNameLst>
                                      </p:cBhvr>
                                      <p:tavLst>
                                        <p:tav tm="0">
                                          <p:val>
                                            <p:strVal val="#ppt_x"/>
                                          </p:val>
                                        </p:tav>
                                        <p:tav tm="100000">
                                          <p:val>
                                            <p:strVal val="#ppt_x"/>
                                          </p:val>
                                        </p:tav>
                                      </p:tavLst>
                                    </p:anim>
                                    <p:anim calcmode="lin" valueType="num">
                                      <p:cBhvr>
                                        <p:cTn id="79" dur="500" fill="hold"/>
                                        <p:tgtEl>
                                          <p:spTgt spid="2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anim calcmode="lin" valueType="num">
                                      <p:cBhvr>
                                        <p:cTn id="83" dur="500" fill="hold"/>
                                        <p:tgtEl>
                                          <p:spTgt spid="31"/>
                                        </p:tgtEl>
                                        <p:attrNameLst>
                                          <p:attrName>ppt_x</p:attrName>
                                        </p:attrNameLst>
                                      </p:cBhvr>
                                      <p:tavLst>
                                        <p:tav tm="0">
                                          <p:val>
                                            <p:strVal val="#ppt_x"/>
                                          </p:val>
                                        </p:tav>
                                        <p:tav tm="100000">
                                          <p:val>
                                            <p:strVal val="#ppt_x"/>
                                          </p:val>
                                        </p:tav>
                                      </p:tavLst>
                                    </p:anim>
                                    <p:anim calcmode="lin" valueType="num">
                                      <p:cBhvr>
                                        <p:cTn id="84" dur="500" fill="hold"/>
                                        <p:tgtEl>
                                          <p:spTgt spid="3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anim calcmode="lin" valueType="num">
                                      <p:cBhvr>
                                        <p:cTn id="88" dur="500" fill="hold"/>
                                        <p:tgtEl>
                                          <p:spTgt spid="29"/>
                                        </p:tgtEl>
                                        <p:attrNameLst>
                                          <p:attrName>ppt_x</p:attrName>
                                        </p:attrNameLst>
                                      </p:cBhvr>
                                      <p:tavLst>
                                        <p:tav tm="0">
                                          <p:val>
                                            <p:strVal val="#ppt_x"/>
                                          </p:val>
                                        </p:tav>
                                        <p:tav tm="100000">
                                          <p:val>
                                            <p:strVal val="#ppt_x"/>
                                          </p:val>
                                        </p:tav>
                                      </p:tavLst>
                                    </p:anim>
                                    <p:anim calcmode="lin" valueType="num">
                                      <p:cBhvr>
                                        <p:cTn id="89" dur="500" fill="hold"/>
                                        <p:tgtEl>
                                          <p:spTgt spid="2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anim calcmode="lin" valueType="num">
                                      <p:cBhvr>
                                        <p:cTn id="93" dur="500" fill="hold"/>
                                        <p:tgtEl>
                                          <p:spTgt spid="30"/>
                                        </p:tgtEl>
                                        <p:attrNameLst>
                                          <p:attrName>ppt_x</p:attrName>
                                        </p:attrNameLst>
                                      </p:cBhvr>
                                      <p:tavLst>
                                        <p:tav tm="0">
                                          <p:val>
                                            <p:strVal val="#ppt_x"/>
                                          </p:val>
                                        </p:tav>
                                        <p:tav tm="100000">
                                          <p:val>
                                            <p:strVal val="#ppt_x"/>
                                          </p:val>
                                        </p:tav>
                                      </p:tavLst>
                                    </p:anim>
                                    <p:anim calcmode="lin" valueType="num">
                                      <p:cBhvr>
                                        <p:cTn id="94" dur="500" fill="hold"/>
                                        <p:tgtEl>
                                          <p:spTgt spid="30"/>
                                        </p:tgtEl>
                                        <p:attrNameLst>
                                          <p:attrName>ppt_y</p:attrName>
                                        </p:attrNameLst>
                                      </p:cBhvr>
                                      <p:tavLst>
                                        <p:tav tm="0">
                                          <p:val>
                                            <p:strVal val="#ppt_y+.1"/>
                                          </p:val>
                                        </p:tav>
                                        <p:tav tm="100000">
                                          <p:val>
                                            <p:strVal val="#ppt_y"/>
                                          </p:val>
                                        </p:tav>
                                      </p:tavLst>
                                    </p:anim>
                                  </p:childTnLst>
                                </p:cTn>
                              </p:par>
                            </p:childTnLst>
                          </p:cTn>
                        </p:par>
                        <p:par>
                          <p:cTn id="95" fill="hold">
                            <p:stCondLst>
                              <p:cond delay="500"/>
                            </p:stCondLst>
                            <p:childTnLst>
                              <p:par>
                                <p:cTn id="96" presetID="53" presetClass="entr" presetSubtype="16"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p:cTn id="98" dur="500" fill="hold"/>
                                        <p:tgtEl>
                                          <p:spTgt spid="32"/>
                                        </p:tgtEl>
                                        <p:attrNameLst>
                                          <p:attrName>ppt_w</p:attrName>
                                        </p:attrNameLst>
                                      </p:cBhvr>
                                      <p:tavLst>
                                        <p:tav tm="0">
                                          <p:val>
                                            <p:fltVal val="0"/>
                                          </p:val>
                                        </p:tav>
                                        <p:tav tm="100000">
                                          <p:val>
                                            <p:strVal val="#ppt_w"/>
                                          </p:val>
                                        </p:tav>
                                      </p:tavLst>
                                    </p:anim>
                                    <p:anim calcmode="lin" valueType="num">
                                      <p:cBhvr>
                                        <p:cTn id="99" dur="500" fill="hold"/>
                                        <p:tgtEl>
                                          <p:spTgt spid="32"/>
                                        </p:tgtEl>
                                        <p:attrNameLst>
                                          <p:attrName>ppt_h</p:attrName>
                                        </p:attrNameLst>
                                      </p:cBhvr>
                                      <p:tavLst>
                                        <p:tav tm="0">
                                          <p:val>
                                            <p:fltVal val="0"/>
                                          </p:val>
                                        </p:tav>
                                        <p:tav tm="100000">
                                          <p:val>
                                            <p:strVal val="#ppt_h"/>
                                          </p:val>
                                        </p:tav>
                                      </p:tavLst>
                                    </p:anim>
                                    <p:animEffect transition="in" filter="fade">
                                      <p:cBhvr>
                                        <p:cTn id="100" dur="500"/>
                                        <p:tgtEl>
                                          <p:spTgt spid="32"/>
                                        </p:tgtEl>
                                      </p:cBhvr>
                                    </p:animEffect>
                                  </p:childTnLst>
                                </p:cTn>
                              </p:par>
                            </p:childTnLst>
                          </p:cTn>
                        </p:par>
                        <p:par>
                          <p:cTn id="101" fill="hold">
                            <p:stCondLst>
                              <p:cond delay="1000"/>
                            </p:stCondLst>
                            <p:childTnLst>
                              <p:par>
                                <p:cTn id="102" presetID="53" presetClass="entr" presetSubtype="16" fill="hold" grpId="0"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childTnLst>
                                </p:cTn>
                              </p:par>
                            </p:childTnLst>
                          </p:cTn>
                        </p:par>
                        <p:par>
                          <p:cTn id="107" fill="hold">
                            <p:stCondLst>
                              <p:cond delay="1500"/>
                            </p:stCondLst>
                            <p:childTnLst>
                              <p:par>
                                <p:cTn id="108" presetID="53" presetClass="entr" presetSubtype="16"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childTnLst>
                                </p:cTn>
                              </p:par>
                            </p:childTnLst>
                          </p:cTn>
                        </p:par>
                        <p:par>
                          <p:cTn id="113" fill="hold">
                            <p:stCondLst>
                              <p:cond delay="2000"/>
                            </p:stCondLst>
                            <p:childTnLst>
                              <p:par>
                                <p:cTn id="114" presetID="53" presetClass="entr" presetSubtype="16"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p:cTn id="116" dur="500" fill="hold"/>
                                        <p:tgtEl>
                                          <p:spTgt spid="35"/>
                                        </p:tgtEl>
                                        <p:attrNameLst>
                                          <p:attrName>ppt_w</p:attrName>
                                        </p:attrNameLst>
                                      </p:cBhvr>
                                      <p:tavLst>
                                        <p:tav tm="0">
                                          <p:val>
                                            <p:fltVal val="0"/>
                                          </p:val>
                                        </p:tav>
                                        <p:tav tm="100000">
                                          <p:val>
                                            <p:strVal val="#ppt_w"/>
                                          </p:val>
                                        </p:tav>
                                      </p:tavLst>
                                    </p:anim>
                                    <p:anim calcmode="lin" valueType="num">
                                      <p:cBhvr>
                                        <p:cTn id="117" dur="500" fill="hold"/>
                                        <p:tgtEl>
                                          <p:spTgt spid="35"/>
                                        </p:tgtEl>
                                        <p:attrNameLst>
                                          <p:attrName>ppt_h</p:attrName>
                                        </p:attrNameLst>
                                      </p:cBhvr>
                                      <p:tavLst>
                                        <p:tav tm="0">
                                          <p:val>
                                            <p:fltVal val="0"/>
                                          </p:val>
                                        </p:tav>
                                        <p:tav tm="100000">
                                          <p:val>
                                            <p:strVal val="#ppt_h"/>
                                          </p:val>
                                        </p:tav>
                                      </p:tavLst>
                                    </p:anim>
                                    <p:animEffect transition="in" filter="fade">
                                      <p:cBhvr>
                                        <p:cTn id="118" dur="500"/>
                                        <p:tgtEl>
                                          <p:spTgt spid="35"/>
                                        </p:tgtEl>
                                      </p:cBhvr>
                                    </p:animEffect>
                                  </p:childTnLst>
                                </p:cTn>
                              </p:par>
                            </p:childTnLst>
                          </p:cTn>
                        </p:par>
                        <p:par>
                          <p:cTn id="119" fill="hold">
                            <p:stCondLst>
                              <p:cond delay="2500"/>
                            </p:stCondLst>
                            <p:childTnLst>
                              <p:par>
                                <p:cTn id="120" presetID="53" presetClass="entr" presetSubtype="16" fill="hold" grpId="0" nodeType="after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500" fill="hold"/>
                                        <p:tgtEl>
                                          <p:spTgt spid="37"/>
                                        </p:tgtEl>
                                        <p:attrNameLst>
                                          <p:attrName>ppt_w</p:attrName>
                                        </p:attrNameLst>
                                      </p:cBhvr>
                                      <p:tavLst>
                                        <p:tav tm="0">
                                          <p:val>
                                            <p:fltVal val="0"/>
                                          </p:val>
                                        </p:tav>
                                        <p:tav tm="100000">
                                          <p:val>
                                            <p:strVal val="#ppt_w"/>
                                          </p:val>
                                        </p:tav>
                                      </p:tavLst>
                                    </p:anim>
                                    <p:anim calcmode="lin" valueType="num">
                                      <p:cBhvr>
                                        <p:cTn id="123" dur="500" fill="hold"/>
                                        <p:tgtEl>
                                          <p:spTgt spid="37"/>
                                        </p:tgtEl>
                                        <p:attrNameLst>
                                          <p:attrName>ppt_h</p:attrName>
                                        </p:attrNameLst>
                                      </p:cBhvr>
                                      <p:tavLst>
                                        <p:tav tm="0">
                                          <p:val>
                                            <p:fltVal val="0"/>
                                          </p:val>
                                        </p:tav>
                                        <p:tav tm="100000">
                                          <p:val>
                                            <p:strVal val="#ppt_h"/>
                                          </p:val>
                                        </p:tav>
                                      </p:tavLst>
                                    </p:anim>
                                    <p:animEffect transition="in" filter="fade">
                                      <p:cBhvr>
                                        <p:cTn id="124" dur="500"/>
                                        <p:tgtEl>
                                          <p:spTgt spid="37"/>
                                        </p:tgtEl>
                                      </p:cBhvr>
                                    </p:animEffect>
                                  </p:childTnLst>
                                </p:cTn>
                              </p:par>
                            </p:childTnLst>
                          </p:cTn>
                        </p:par>
                        <p:par>
                          <p:cTn id="125" fill="hold">
                            <p:stCondLst>
                              <p:cond delay="3000"/>
                            </p:stCondLst>
                            <p:childTnLst>
                              <p:par>
                                <p:cTn id="126" presetID="53" presetClass="entr" presetSubtype="16" fill="hold" grpId="0" nodeType="afterEffect">
                                  <p:stCondLst>
                                    <p:cond delay="0"/>
                                  </p:stCondLst>
                                  <p:childTnLst>
                                    <p:set>
                                      <p:cBhvr>
                                        <p:cTn id="127" dur="1" fill="hold">
                                          <p:stCondLst>
                                            <p:cond delay="0"/>
                                          </p:stCondLst>
                                        </p:cTn>
                                        <p:tgtEl>
                                          <p:spTgt spid="39"/>
                                        </p:tgtEl>
                                        <p:attrNameLst>
                                          <p:attrName>style.visibility</p:attrName>
                                        </p:attrNameLst>
                                      </p:cBhvr>
                                      <p:to>
                                        <p:strVal val="visible"/>
                                      </p:to>
                                    </p:set>
                                    <p:anim calcmode="lin" valueType="num">
                                      <p:cBhvr>
                                        <p:cTn id="128" dur="500" fill="hold"/>
                                        <p:tgtEl>
                                          <p:spTgt spid="39"/>
                                        </p:tgtEl>
                                        <p:attrNameLst>
                                          <p:attrName>ppt_w</p:attrName>
                                        </p:attrNameLst>
                                      </p:cBhvr>
                                      <p:tavLst>
                                        <p:tav tm="0">
                                          <p:val>
                                            <p:fltVal val="0"/>
                                          </p:val>
                                        </p:tav>
                                        <p:tav tm="100000">
                                          <p:val>
                                            <p:strVal val="#ppt_w"/>
                                          </p:val>
                                        </p:tav>
                                      </p:tavLst>
                                    </p:anim>
                                    <p:anim calcmode="lin" valueType="num">
                                      <p:cBhvr>
                                        <p:cTn id="129" dur="500" fill="hold"/>
                                        <p:tgtEl>
                                          <p:spTgt spid="39"/>
                                        </p:tgtEl>
                                        <p:attrNameLst>
                                          <p:attrName>ppt_h</p:attrName>
                                        </p:attrNameLst>
                                      </p:cBhvr>
                                      <p:tavLst>
                                        <p:tav tm="0">
                                          <p:val>
                                            <p:fltVal val="0"/>
                                          </p:val>
                                        </p:tav>
                                        <p:tav tm="100000">
                                          <p:val>
                                            <p:strVal val="#ppt_h"/>
                                          </p:val>
                                        </p:tav>
                                      </p:tavLst>
                                    </p:anim>
                                    <p:animEffect transition="in" filter="fade">
                                      <p:cBhvr>
                                        <p:cTn id="130" dur="500"/>
                                        <p:tgtEl>
                                          <p:spTgt spid="3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fade">
                                      <p:cBhvr>
                                        <p:cTn id="1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16" grpId="0" animBg="1"/>
      <p:bldP spid="17" grpId="0" animBg="1"/>
      <p:bldP spid="18" grpId="0" animBg="1"/>
      <p:bldP spid="20" grpId="0" animBg="1"/>
      <p:bldP spid="21" grpId="0" animBg="1"/>
      <p:bldP spid="22" grpId="0" animBg="1"/>
      <p:bldP spid="24" grpId="0" animBg="1"/>
      <p:bldP spid="25" grpId="0" animBg="1"/>
      <p:bldP spid="26" grpId="0" animBg="1"/>
      <p:bldP spid="27" grpId="0" animBg="1"/>
      <p:bldP spid="29" grpId="0" animBg="1"/>
      <p:bldP spid="30" grpId="0" animBg="1"/>
      <p:bldP spid="31" grpId="0" animBg="1"/>
      <p:bldP spid="32" grpId="0" animBg="1"/>
      <p:bldP spid="33" grpId="0" animBg="1"/>
      <p:bldP spid="35" grpId="0" animBg="1"/>
      <p:bldP spid="36" grpId="0" animBg="1"/>
      <p:bldP spid="37" grpId="0" animBg="1"/>
      <p:bldP spid="3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8FEB73F-1A3E-394A-AA59-620BB482D3AD}"/>
              </a:ext>
            </a:extLst>
          </p:cNvPr>
          <p:cNvSpPr/>
          <p:nvPr userDrawn="1"/>
        </p:nvSpPr>
        <p:spPr>
          <a:xfrm>
            <a:off x="398463" y="1692275"/>
            <a:ext cx="11430000" cy="478472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14A5D69-7F02-4A46-B9BB-35EF24D95F74}"/>
              </a:ext>
            </a:extLst>
          </p:cNvPr>
          <p:cNvSpPr/>
          <p:nvPr userDrawn="1"/>
        </p:nvSpPr>
        <p:spPr>
          <a:xfrm>
            <a:off x="398463" y="393700"/>
            <a:ext cx="11430000" cy="1298575"/>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7" name="Freeform 8">
            <a:extLst>
              <a:ext uri="{FF2B5EF4-FFF2-40B4-BE49-F238E27FC236}">
                <a16:creationId xmlns:a16="http://schemas.microsoft.com/office/drawing/2014/main" id="{96D10121-2170-DB42-A21F-4C57A7B80790}"/>
              </a:ext>
            </a:extLst>
          </p:cNvPr>
          <p:cNvSpPr>
            <a:spLocks/>
          </p:cNvSpPr>
          <p:nvPr userDrawn="1"/>
        </p:nvSpPr>
        <p:spPr bwMode="auto">
          <a:xfrm>
            <a:off x="1211263" y="242252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9">
            <a:extLst>
              <a:ext uri="{FF2B5EF4-FFF2-40B4-BE49-F238E27FC236}">
                <a16:creationId xmlns:a16="http://schemas.microsoft.com/office/drawing/2014/main" id="{E68D13C5-9DF3-0242-973D-78A6E9E7A421}"/>
              </a:ext>
            </a:extLst>
          </p:cNvPr>
          <p:cNvSpPr>
            <a:spLocks/>
          </p:cNvSpPr>
          <p:nvPr userDrawn="1"/>
        </p:nvSpPr>
        <p:spPr bwMode="auto">
          <a:xfrm>
            <a:off x="1211263" y="3838575"/>
            <a:ext cx="503237" cy="479425"/>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0">
            <a:extLst>
              <a:ext uri="{FF2B5EF4-FFF2-40B4-BE49-F238E27FC236}">
                <a16:creationId xmlns:a16="http://schemas.microsoft.com/office/drawing/2014/main" id="{528EB13B-D870-8D4E-BCC8-469F47FBD02A}"/>
              </a:ext>
            </a:extLst>
          </p:cNvPr>
          <p:cNvSpPr>
            <a:spLocks/>
          </p:cNvSpPr>
          <p:nvPr userDrawn="1"/>
        </p:nvSpPr>
        <p:spPr bwMode="auto">
          <a:xfrm>
            <a:off x="1211263" y="5295900"/>
            <a:ext cx="503237" cy="479425"/>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1">
            <a:extLst>
              <a:ext uri="{FF2B5EF4-FFF2-40B4-BE49-F238E27FC236}">
                <a16:creationId xmlns:a16="http://schemas.microsoft.com/office/drawing/2014/main" id="{113ABE86-2528-5C4D-95C0-8EDFB1DFCD7B}"/>
              </a:ext>
            </a:extLst>
          </p:cNvPr>
          <p:cNvSpPr>
            <a:spLocks/>
          </p:cNvSpPr>
          <p:nvPr userDrawn="1"/>
        </p:nvSpPr>
        <p:spPr bwMode="auto">
          <a:xfrm>
            <a:off x="6370641" y="2444750"/>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2">
            <a:extLst>
              <a:ext uri="{FF2B5EF4-FFF2-40B4-BE49-F238E27FC236}">
                <a16:creationId xmlns:a16="http://schemas.microsoft.com/office/drawing/2014/main" id="{DAAB2BAB-3473-3441-964A-9419A3797339}"/>
              </a:ext>
            </a:extLst>
          </p:cNvPr>
          <p:cNvSpPr>
            <a:spLocks/>
          </p:cNvSpPr>
          <p:nvPr userDrawn="1"/>
        </p:nvSpPr>
        <p:spPr bwMode="auto">
          <a:xfrm>
            <a:off x="6370641" y="3860800"/>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3">
            <a:extLst>
              <a:ext uri="{FF2B5EF4-FFF2-40B4-BE49-F238E27FC236}">
                <a16:creationId xmlns:a16="http://schemas.microsoft.com/office/drawing/2014/main" id="{1B5AA16D-9E77-8A4D-B8F6-F4BB571D9169}"/>
              </a:ext>
            </a:extLst>
          </p:cNvPr>
          <p:cNvSpPr>
            <a:spLocks/>
          </p:cNvSpPr>
          <p:nvPr userDrawn="1"/>
        </p:nvSpPr>
        <p:spPr bwMode="auto">
          <a:xfrm>
            <a:off x="6370641" y="531812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 name="Title 1">
            <a:extLst>
              <a:ext uri="{FF2B5EF4-FFF2-40B4-BE49-F238E27FC236}">
                <a16:creationId xmlns:a16="http://schemas.microsoft.com/office/drawing/2014/main" id="{88938BB2-A07B-5445-BD83-273EC0D45DAF}"/>
              </a:ext>
            </a:extLst>
          </p:cNvPr>
          <p:cNvSpPr>
            <a:spLocks noGrp="1"/>
          </p:cNvSpPr>
          <p:nvPr>
            <p:ph type="ctrTitle"/>
          </p:nvPr>
        </p:nvSpPr>
        <p:spPr>
          <a:xfrm>
            <a:off x="517728" y="753589"/>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5F794336-3DC0-D649-8BEF-CADEEBEECD34}"/>
              </a:ext>
            </a:extLst>
          </p:cNvPr>
          <p:cNvSpPr>
            <a:spLocks noGrp="1"/>
          </p:cNvSpPr>
          <p:nvPr>
            <p:ph type="body" sz="quarter" idx="16"/>
          </p:nvPr>
        </p:nvSpPr>
        <p:spPr>
          <a:xfrm>
            <a:off x="1929492" y="234843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0" name="Text Placeholder 4">
            <a:extLst>
              <a:ext uri="{FF2B5EF4-FFF2-40B4-BE49-F238E27FC236}">
                <a16:creationId xmlns:a16="http://schemas.microsoft.com/office/drawing/2014/main" id="{8A8BE200-0CAE-1A48-BBFB-8AB094DBBDC4}"/>
              </a:ext>
            </a:extLst>
          </p:cNvPr>
          <p:cNvSpPr>
            <a:spLocks noGrp="1"/>
          </p:cNvSpPr>
          <p:nvPr>
            <p:ph type="body" sz="quarter" idx="17"/>
          </p:nvPr>
        </p:nvSpPr>
        <p:spPr>
          <a:xfrm>
            <a:off x="1929492" y="375958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1" name="Text Placeholder 4">
            <a:extLst>
              <a:ext uri="{FF2B5EF4-FFF2-40B4-BE49-F238E27FC236}">
                <a16:creationId xmlns:a16="http://schemas.microsoft.com/office/drawing/2014/main" id="{51F7BEA8-2B68-A94D-84BF-46B8DC081B34}"/>
              </a:ext>
            </a:extLst>
          </p:cNvPr>
          <p:cNvSpPr>
            <a:spLocks noGrp="1"/>
          </p:cNvSpPr>
          <p:nvPr>
            <p:ph type="body" sz="quarter" idx="18"/>
          </p:nvPr>
        </p:nvSpPr>
        <p:spPr>
          <a:xfrm>
            <a:off x="1929492" y="5216909"/>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2" name="Text Placeholder 4">
            <a:extLst>
              <a:ext uri="{FF2B5EF4-FFF2-40B4-BE49-F238E27FC236}">
                <a16:creationId xmlns:a16="http://schemas.microsoft.com/office/drawing/2014/main" id="{FF78FDE7-159F-5C4F-94E0-AC1225D5EA9C}"/>
              </a:ext>
            </a:extLst>
          </p:cNvPr>
          <p:cNvSpPr>
            <a:spLocks noGrp="1"/>
          </p:cNvSpPr>
          <p:nvPr>
            <p:ph type="body" sz="quarter" idx="22"/>
          </p:nvPr>
        </p:nvSpPr>
        <p:spPr>
          <a:xfrm>
            <a:off x="7087536" y="234843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9DAFA1B1-FE49-2445-92A8-ECFF97140230}"/>
              </a:ext>
            </a:extLst>
          </p:cNvPr>
          <p:cNvSpPr>
            <a:spLocks noGrp="1"/>
          </p:cNvSpPr>
          <p:nvPr>
            <p:ph type="body" sz="quarter" idx="23"/>
          </p:nvPr>
        </p:nvSpPr>
        <p:spPr>
          <a:xfrm>
            <a:off x="7087536" y="375958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4" name="Text Placeholder 4">
            <a:extLst>
              <a:ext uri="{FF2B5EF4-FFF2-40B4-BE49-F238E27FC236}">
                <a16:creationId xmlns:a16="http://schemas.microsoft.com/office/drawing/2014/main" id="{9C9039BA-C8BD-6A46-A9D0-BD29E1F0EAF3}"/>
              </a:ext>
            </a:extLst>
          </p:cNvPr>
          <p:cNvSpPr>
            <a:spLocks noGrp="1"/>
          </p:cNvSpPr>
          <p:nvPr>
            <p:ph type="body" sz="quarter" idx="24"/>
          </p:nvPr>
        </p:nvSpPr>
        <p:spPr>
          <a:xfrm>
            <a:off x="7087536" y="5230764"/>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9830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bjectives Option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F497B6-986D-804C-81F3-B7BE26DCF083}"/>
              </a:ext>
            </a:extLst>
          </p:cNvPr>
          <p:cNvSpPr/>
          <p:nvPr userDrawn="1"/>
        </p:nvSpPr>
        <p:spPr>
          <a:xfrm>
            <a:off x="-1588" y="0"/>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9" name="Freeform 7">
            <a:extLst>
              <a:ext uri="{FF2B5EF4-FFF2-40B4-BE49-F238E27FC236}">
                <a16:creationId xmlns:a16="http://schemas.microsoft.com/office/drawing/2014/main" id="{CD9FD14F-866B-CE48-9941-4F2304B4C46E}"/>
              </a:ext>
            </a:extLst>
          </p:cNvPr>
          <p:cNvSpPr>
            <a:spLocks/>
          </p:cNvSpPr>
          <p:nvPr userDrawn="1"/>
        </p:nvSpPr>
        <p:spPr bwMode="auto">
          <a:xfrm>
            <a:off x="830263" y="201136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8">
            <a:extLst>
              <a:ext uri="{FF2B5EF4-FFF2-40B4-BE49-F238E27FC236}">
                <a16:creationId xmlns:a16="http://schemas.microsoft.com/office/drawing/2014/main" id="{70717FAF-6EEA-0D4B-9F85-3DB240679A7A}"/>
              </a:ext>
            </a:extLst>
          </p:cNvPr>
          <p:cNvSpPr>
            <a:spLocks/>
          </p:cNvSpPr>
          <p:nvPr userDrawn="1"/>
        </p:nvSpPr>
        <p:spPr bwMode="auto">
          <a:xfrm>
            <a:off x="830263" y="476091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9">
            <a:extLst>
              <a:ext uri="{FF2B5EF4-FFF2-40B4-BE49-F238E27FC236}">
                <a16:creationId xmlns:a16="http://schemas.microsoft.com/office/drawing/2014/main" id="{9A5DF538-8BAA-4546-8249-1124F5FCC2EA}"/>
              </a:ext>
            </a:extLst>
          </p:cNvPr>
          <p:cNvSpPr>
            <a:spLocks/>
          </p:cNvSpPr>
          <p:nvPr userDrawn="1"/>
        </p:nvSpPr>
        <p:spPr bwMode="auto">
          <a:xfrm>
            <a:off x="830263" y="289401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10">
            <a:extLst>
              <a:ext uri="{FF2B5EF4-FFF2-40B4-BE49-F238E27FC236}">
                <a16:creationId xmlns:a16="http://schemas.microsoft.com/office/drawing/2014/main" id="{3D993824-973D-7C4F-9EBA-880A7D66BFFE}"/>
              </a:ext>
            </a:extLst>
          </p:cNvPr>
          <p:cNvSpPr>
            <a:spLocks/>
          </p:cNvSpPr>
          <p:nvPr userDrawn="1"/>
        </p:nvSpPr>
        <p:spPr bwMode="auto">
          <a:xfrm>
            <a:off x="830263" y="5684838"/>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1">
            <a:extLst>
              <a:ext uri="{FF2B5EF4-FFF2-40B4-BE49-F238E27FC236}">
                <a16:creationId xmlns:a16="http://schemas.microsoft.com/office/drawing/2014/main" id="{3EC16C0A-A32A-C44A-9BE1-D13D0DD8E7BB}"/>
              </a:ext>
            </a:extLst>
          </p:cNvPr>
          <p:cNvSpPr>
            <a:spLocks/>
          </p:cNvSpPr>
          <p:nvPr userDrawn="1"/>
        </p:nvSpPr>
        <p:spPr bwMode="auto">
          <a:xfrm>
            <a:off x="830263" y="383857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 name="Title 1"/>
          <p:cNvSpPr>
            <a:spLocks noGrp="1"/>
          </p:cNvSpPr>
          <p:nvPr>
            <p:ph type="ctrTitle"/>
          </p:nvPr>
        </p:nvSpPr>
        <p:spPr>
          <a:xfrm>
            <a:off x="508000" y="713291"/>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39" name="Text Placeholder 4"/>
          <p:cNvSpPr>
            <a:spLocks noGrp="1"/>
          </p:cNvSpPr>
          <p:nvPr>
            <p:ph type="body" sz="quarter" idx="17"/>
          </p:nvPr>
        </p:nvSpPr>
        <p:spPr>
          <a:xfrm>
            <a:off x="1638301" y="283586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40" name="Text Placeholder 4"/>
          <p:cNvSpPr>
            <a:spLocks noGrp="1"/>
          </p:cNvSpPr>
          <p:nvPr>
            <p:ph type="body" sz="quarter" idx="18"/>
          </p:nvPr>
        </p:nvSpPr>
        <p:spPr>
          <a:xfrm>
            <a:off x="1638301" y="375939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9" name="Text Placeholder 4"/>
          <p:cNvSpPr>
            <a:spLocks noGrp="1"/>
          </p:cNvSpPr>
          <p:nvPr>
            <p:ph type="body" sz="quarter" idx="23"/>
          </p:nvPr>
        </p:nvSpPr>
        <p:spPr>
          <a:xfrm>
            <a:off x="1638301" y="5606457"/>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3" name="Text Placeholder 4"/>
          <p:cNvSpPr>
            <a:spLocks noGrp="1"/>
          </p:cNvSpPr>
          <p:nvPr>
            <p:ph type="body" sz="quarter" idx="16"/>
          </p:nvPr>
        </p:nvSpPr>
        <p:spPr>
          <a:xfrm>
            <a:off x="1638301" y="191233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8" name="Text Placeholder 4"/>
          <p:cNvSpPr>
            <a:spLocks noGrp="1"/>
          </p:cNvSpPr>
          <p:nvPr>
            <p:ph type="body" sz="quarter" idx="22"/>
          </p:nvPr>
        </p:nvSpPr>
        <p:spPr>
          <a:xfrm>
            <a:off x="1638301" y="468292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8082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bjectives Option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BB21E7-06DA-EB48-ABBE-2AE4753EB39F}"/>
              </a:ext>
            </a:extLst>
          </p:cNvPr>
          <p:cNvSpPr/>
          <p:nvPr userDrawn="1"/>
        </p:nvSpPr>
        <p:spPr>
          <a:xfrm>
            <a:off x="508000" y="390525"/>
            <a:ext cx="11125200" cy="152717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1A45808E-35EF-5542-BDDD-D8F68893B782}"/>
              </a:ext>
            </a:extLst>
          </p:cNvPr>
          <p:cNvSpPr/>
          <p:nvPr userDrawn="1"/>
        </p:nvSpPr>
        <p:spPr>
          <a:xfrm>
            <a:off x="508000" y="2552700"/>
            <a:ext cx="3322638" cy="33035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E795F482-83D3-9242-A0BD-90FA8A982523}"/>
              </a:ext>
            </a:extLst>
          </p:cNvPr>
          <p:cNvSpPr/>
          <p:nvPr userDrawn="1"/>
        </p:nvSpPr>
        <p:spPr>
          <a:xfrm>
            <a:off x="8267700" y="2552700"/>
            <a:ext cx="3322638" cy="33035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0331901F-74D3-5B40-960F-970A3C8B14B9}"/>
              </a:ext>
            </a:extLst>
          </p:cNvPr>
          <p:cNvSpPr/>
          <p:nvPr userDrawn="1"/>
        </p:nvSpPr>
        <p:spPr>
          <a:xfrm>
            <a:off x="4387850" y="2552700"/>
            <a:ext cx="3322638" cy="33035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508000" y="856701"/>
            <a:ext cx="11125200" cy="584789"/>
          </a:xfrm>
        </p:spPr>
        <p:txBody>
          <a:bodyPr>
            <a:noAutofit/>
          </a:bodyPr>
          <a:lstStyle>
            <a:lvl1pPr marL="0" algn="ctr">
              <a:defRPr sz="52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3" name="Text Placeholder 4"/>
          <p:cNvSpPr>
            <a:spLocks noGrp="1"/>
          </p:cNvSpPr>
          <p:nvPr>
            <p:ph type="body" sz="quarter" idx="16"/>
          </p:nvPr>
        </p:nvSpPr>
        <p:spPr>
          <a:xfrm>
            <a:off x="649357" y="3564835"/>
            <a:ext cx="3021496" cy="1197665"/>
          </a:xfrm>
        </p:spPr>
        <p:txBody>
          <a:bodyPr anchor="ctr">
            <a:noAutofit/>
          </a:bodyPr>
          <a:lstStyle>
            <a:lvl1pPr marL="0" indent="0" algn="ctr">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9" name="Text Placeholder 4">
            <a:extLst>
              <a:ext uri="{FF2B5EF4-FFF2-40B4-BE49-F238E27FC236}">
                <a16:creationId xmlns:a16="http://schemas.microsoft.com/office/drawing/2014/main" id="{4A9ECE79-3623-1742-B02D-0EF962C69227}"/>
              </a:ext>
            </a:extLst>
          </p:cNvPr>
          <p:cNvSpPr>
            <a:spLocks noGrp="1"/>
          </p:cNvSpPr>
          <p:nvPr>
            <p:ph type="body" sz="quarter" idx="17"/>
          </p:nvPr>
        </p:nvSpPr>
        <p:spPr>
          <a:xfrm>
            <a:off x="8415131" y="3564835"/>
            <a:ext cx="3034748" cy="1197665"/>
          </a:xfrm>
        </p:spPr>
        <p:txBody>
          <a:bodyPr anchor="ctr">
            <a:noAutofit/>
          </a:bodyPr>
          <a:lstStyle>
            <a:lvl1pPr marL="0" indent="0" algn="ctr">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1" name="Text Placeholder 4">
            <a:extLst>
              <a:ext uri="{FF2B5EF4-FFF2-40B4-BE49-F238E27FC236}">
                <a16:creationId xmlns:a16="http://schemas.microsoft.com/office/drawing/2014/main" id="{F5159A3A-4068-1E45-96E8-79A4A1FDA763}"/>
              </a:ext>
            </a:extLst>
          </p:cNvPr>
          <p:cNvSpPr>
            <a:spLocks noGrp="1"/>
          </p:cNvSpPr>
          <p:nvPr>
            <p:ph type="body" sz="quarter" idx="18"/>
          </p:nvPr>
        </p:nvSpPr>
        <p:spPr>
          <a:xfrm>
            <a:off x="4505739" y="3564835"/>
            <a:ext cx="3048000" cy="1197665"/>
          </a:xfrm>
        </p:spPr>
        <p:txBody>
          <a:bodyPr anchor="ctr">
            <a:noAutofit/>
          </a:bodyPr>
          <a:lstStyle>
            <a:lvl1pPr marL="0" indent="0" algn="ctr">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7968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odule Title Option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D73E3C-5E60-2441-9C1C-2FD2C9604D75}"/>
              </a:ext>
            </a:extLst>
          </p:cNvPr>
          <p:cNvSpPr/>
          <p:nvPr userDrawn="1"/>
        </p:nvSpPr>
        <p:spPr>
          <a:xfrm>
            <a:off x="508000" y="390525"/>
            <a:ext cx="11125200" cy="152717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893277"/>
            <a:ext cx="11125200" cy="584789"/>
          </a:xfrm>
        </p:spPr>
        <p:txBody>
          <a:bodyPr>
            <a:noAutofit/>
          </a:bodyPr>
          <a:lstStyle>
            <a:lvl1pPr marL="0" algn="ctr">
              <a:defRPr sz="5200" b="0">
                <a:solidFill>
                  <a:schemeClr val="bg1"/>
                </a:solidFill>
                <a:latin typeface="+mj-lt"/>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661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odule Title Option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F7F835-DAC2-214C-A864-CEAE615374F0}"/>
              </a:ext>
            </a:extLst>
          </p:cNvPr>
          <p:cNvSpPr/>
          <p:nvPr userDrawn="1"/>
        </p:nvSpPr>
        <p:spPr>
          <a:xfrm>
            <a:off x="0" y="0"/>
            <a:ext cx="12172950"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8B3D2A36-C834-944C-B484-0557693020A6}"/>
              </a:ext>
            </a:extLst>
          </p:cNvPr>
          <p:cNvSpPr/>
          <p:nvPr userDrawn="1"/>
        </p:nvSpPr>
        <p:spPr>
          <a:xfrm>
            <a:off x="220663" y="700088"/>
            <a:ext cx="5489575" cy="5457825"/>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Freeform 8">
            <a:extLst>
              <a:ext uri="{FF2B5EF4-FFF2-40B4-BE49-F238E27FC236}">
                <a16:creationId xmlns:a16="http://schemas.microsoft.com/office/drawing/2014/main" id="{04E32299-C0AC-0E46-9874-4681EE319FE5}"/>
              </a:ext>
            </a:extLst>
          </p:cNvPr>
          <p:cNvSpPr>
            <a:spLocks/>
          </p:cNvSpPr>
          <p:nvPr userDrawn="1"/>
        </p:nvSpPr>
        <p:spPr bwMode="auto">
          <a:xfrm>
            <a:off x="6189663" y="178752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9">
            <a:extLst>
              <a:ext uri="{FF2B5EF4-FFF2-40B4-BE49-F238E27FC236}">
                <a16:creationId xmlns:a16="http://schemas.microsoft.com/office/drawing/2014/main" id="{CB86CF74-4F4C-F64E-936A-F3F3252F74D1}"/>
              </a:ext>
            </a:extLst>
          </p:cNvPr>
          <p:cNvSpPr>
            <a:spLocks/>
          </p:cNvSpPr>
          <p:nvPr userDrawn="1"/>
        </p:nvSpPr>
        <p:spPr bwMode="auto">
          <a:xfrm>
            <a:off x="6189663" y="271621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0">
            <a:extLst>
              <a:ext uri="{FF2B5EF4-FFF2-40B4-BE49-F238E27FC236}">
                <a16:creationId xmlns:a16="http://schemas.microsoft.com/office/drawing/2014/main" id="{B875EAA0-4721-CB4D-A35B-37CDBFED00D4}"/>
              </a:ext>
            </a:extLst>
          </p:cNvPr>
          <p:cNvSpPr>
            <a:spLocks/>
          </p:cNvSpPr>
          <p:nvPr userDrawn="1"/>
        </p:nvSpPr>
        <p:spPr bwMode="auto">
          <a:xfrm>
            <a:off x="6189663" y="3644900"/>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1">
            <a:extLst>
              <a:ext uri="{FF2B5EF4-FFF2-40B4-BE49-F238E27FC236}">
                <a16:creationId xmlns:a16="http://schemas.microsoft.com/office/drawing/2014/main" id="{82864287-1380-A64F-A391-FF65C7D04F93}"/>
              </a:ext>
            </a:extLst>
          </p:cNvPr>
          <p:cNvSpPr>
            <a:spLocks/>
          </p:cNvSpPr>
          <p:nvPr userDrawn="1"/>
        </p:nvSpPr>
        <p:spPr bwMode="auto">
          <a:xfrm>
            <a:off x="6189663" y="4573588"/>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 name="Title 1"/>
          <p:cNvSpPr>
            <a:spLocks noGrp="1"/>
          </p:cNvSpPr>
          <p:nvPr>
            <p:ph type="ctrTitle"/>
          </p:nvPr>
        </p:nvSpPr>
        <p:spPr>
          <a:xfrm>
            <a:off x="429491" y="2452256"/>
            <a:ext cx="5084618" cy="1925780"/>
          </a:xfrm>
        </p:spPr>
        <p:txBody>
          <a:bodyPr>
            <a:noAutofit/>
          </a:bodyPr>
          <a:lstStyle>
            <a:lvl1pPr marL="0" algn="ctr">
              <a:defRPr sz="36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9" name="Text Placeholder 4"/>
          <p:cNvSpPr>
            <a:spLocks noGrp="1"/>
          </p:cNvSpPr>
          <p:nvPr>
            <p:ph type="body" sz="quarter" idx="17"/>
          </p:nvPr>
        </p:nvSpPr>
        <p:spPr>
          <a:xfrm>
            <a:off x="6969458" y="2636890"/>
            <a:ext cx="4663741" cy="637287"/>
          </a:xfrm>
        </p:spPr>
        <p:txBody>
          <a:bodyPr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0" name="Text Placeholder 4"/>
          <p:cNvSpPr>
            <a:spLocks noGrp="1"/>
          </p:cNvSpPr>
          <p:nvPr>
            <p:ph type="body" sz="quarter" idx="18"/>
          </p:nvPr>
        </p:nvSpPr>
        <p:spPr>
          <a:xfrm>
            <a:off x="6969458" y="3564425"/>
            <a:ext cx="4663741" cy="637287"/>
          </a:xfrm>
        </p:spPr>
        <p:txBody>
          <a:bodyPr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1" name="Text Placeholder 4"/>
          <p:cNvSpPr>
            <a:spLocks noGrp="1"/>
          </p:cNvSpPr>
          <p:nvPr>
            <p:ph type="body" sz="quarter" idx="16"/>
          </p:nvPr>
        </p:nvSpPr>
        <p:spPr>
          <a:xfrm>
            <a:off x="6969458" y="1709355"/>
            <a:ext cx="4663741" cy="637287"/>
          </a:xfrm>
        </p:spPr>
        <p:txBody>
          <a:bodyPr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2" name="Text Placeholder 4"/>
          <p:cNvSpPr>
            <a:spLocks noGrp="1"/>
          </p:cNvSpPr>
          <p:nvPr>
            <p:ph type="body" sz="quarter" idx="19"/>
          </p:nvPr>
        </p:nvSpPr>
        <p:spPr>
          <a:xfrm>
            <a:off x="6969458" y="4491960"/>
            <a:ext cx="4663741" cy="637287"/>
          </a:xfrm>
        </p:spPr>
        <p:txBody>
          <a:bodyPr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2062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age Title 1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5EC5E4-83ED-514F-853E-AB724778CD15}"/>
              </a:ext>
            </a:extLst>
          </p:cNvPr>
          <p:cNvSpPr/>
          <p:nvPr userDrawn="1"/>
        </p:nvSpPr>
        <p:spPr>
          <a:xfrm>
            <a:off x="515938" y="358775"/>
            <a:ext cx="11125200" cy="611822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C0FD9902-EDC6-AD4E-A5CD-9FBCAF7DE62F}"/>
              </a:ext>
            </a:extLst>
          </p:cNvPr>
          <p:cNvSpPr>
            <a:spLocks noGrp="1"/>
          </p:cNvSpPr>
          <p:nvPr>
            <p:ph type="ctrTitle"/>
          </p:nvPr>
        </p:nvSpPr>
        <p:spPr>
          <a:xfrm>
            <a:off x="1073625" y="461317"/>
            <a:ext cx="10008359" cy="1211047"/>
          </a:xfrm>
        </p:spPr>
        <p:txBody>
          <a:bodyPr>
            <a:noAutofit/>
          </a:bodyPr>
          <a:lstStyle>
            <a:lvl1pPr marL="0" algn="l">
              <a:defRPr sz="57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6" name="Text Placeholder 9">
            <a:extLst>
              <a:ext uri="{FF2B5EF4-FFF2-40B4-BE49-F238E27FC236}">
                <a16:creationId xmlns:a16="http://schemas.microsoft.com/office/drawing/2014/main" id="{67DDD03F-8E78-EA4B-A5F1-C9F6D3307B0C}"/>
              </a:ext>
            </a:extLst>
          </p:cNvPr>
          <p:cNvSpPr>
            <a:spLocks noGrp="1"/>
          </p:cNvSpPr>
          <p:nvPr>
            <p:ph type="body" sz="quarter" idx="10" hasCustomPrompt="1"/>
          </p:nvPr>
        </p:nvSpPr>
        <p:spPr>
          <a:xfrm>
            <a:off x="1073623" y="1874520"/>
            <a:ext cx="10008361" cy="4360024"/>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37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1C1A299-D8D3-684F-907C-2CDEC1AD505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A0D0651-86F5-D44D-B5E6-CBD1D6869B6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947D4A8-B509-9F41-95E2-FA9222474A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43458A7-00DB-2F4D-A10D-863E6495F149}" type="datetimeFigureOut">
              <a:rPr lang="en-US"/>
              <a:pPr>
                <a:defRPr/>
              </a:pPr>
              <a:t>5/8/2025</a:t>
            </a:fld>
            <a:endParaRPr lang="en-US"/>
          </a:p>
        </p:txBody>
      </p:sp>
      <p:sp>
        <p:nvSpPr>
          <p:cNvPr id="5" name="Footer Placeholder 4">
            <a:extLst>
              <a:ext uri="{FF2B5EF4-FFF2-40B4-BE49-F238E27FC236}">
                <a16:creationId xmlns:a16="http://schemas.microsoft.com/office/drawing/2014/main" id="{6C9BBAED-22F8-C546-AC32-8B7E19298D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4C0B6A8-315C-1D47-8330-9680D2C2B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84B6B05-D73D-1A49-8C93-5682AA1886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 id="2147483937" r:id="rId18"/>
    <p:sldLayoutId id="2147483938" r:id="rId19"/>
    <p:sldLayoutId id="2147483939" r:id="rId20"/>
    <p:sldLayoutId id="2147483940" r:id="rId21"/>
    <p:sldLayoutId id="2147483941" r:id="rId22"/>
    <p:sldLayoutId id="2147483942" r:id="rId23"/>
    <p:sldLayoutId id="2147483943" r:id="rId24"/>
    <p:sldLayoutId id="2147483944" r:id="rId25"/>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a:extLst>
              <a:ext uri="{FF2B5EF4-FFF2-40B4-BE49-F238E27FC236}">
                <a16:creationId xmlns:a16="http://schemas.microsoft.com/office/drawing/2014/main" id="{26569B9A-5FC2-8040-BF84-F3F35E2950EC}"/>
              </a:ext>
            </a:extLst>
          </p:cNvPr>
          <p:cNvSpPr>
            <a:spLocks noGrp="1" noChangeArrowheads="1"/>
          </p:cNvSpPr>
          <p:nvPr>
            <p:ph type="ctrTitle"/>
          </p:nvPr>
        </p:nvSpPr>
        <p:spPr>
          <a:xfrm>
            <a:off x="3604418" y="1586206"/>
            <a:ext cx="4983163" cy="1204362"/>
          </a:xfrm>
        </p:spPr>
        <p:txBody>
          <a:bodyPr/>
          <a:lstStyle/>
          <a:p>
            <a:pPr eaLnBrk="1" hangingPunct="1"/>
            <a:r>
              <a:rPr lang="en-US" altLang="en-US" dirty="0"/>
              <a:t>Quality of I/DD Services</a:t>
            </a:r>
          </a:p>
        </p:txBody>
      </p:sp>
      <p:sp>
        <p:nvSpPr>
          <p:cNvPr id="28674" name="Subtitle 3">
            <a:extLst>
              <a:ext uri="{FF2B5EF4-FFF2-40B4-BE49-F238E27FC236}">
                <a16:creationId xmlns:a16="http://schemas.microsoft.com/office/drawing/2014/main" id="{53C3E4A7-412A-9C43-80F1-77487C4A7563}"/>
              </a:ext>
            </a:extLst>
          </p:cNvPr>
          <p:cNvSpPr>
            <a:spLocks noGrp="1" noChangeArrowheads="1"/>
          </p:cNvSpPr>
          <p:nvPr>
            <p:ph type="subTitle" idx="1"/>
          </p:nvPr>
        </p:nvSpPr>
        <p:spPr>
          <a:xfrm>
            <a:off x="3697725" y="4123782"/>
            <a:ext cx="4983163" cy="1139046"/>
          </a:xfrm>
        </p:spPr>
        <p:txBody>
          <a:bodyPr/>
          <a:lstStyle/>
          <a:p>
            <a:pPr eaLnBrk="1" hangingPunct="1"/>
            <a:r>
              <a:rPr lang="en-US" altLang="en-US" sz="3600" dirty="0">
                <a:ea typeface="Glegoo" pitchFamily="2" charset="0"/>
                <a:cs typeface="Glegoo" pitchFamily="2" charset="0"/>
              </a:rPr>
              <a:t>Let the discussion begin…</a:t>
            </a:r>
          </a:p>
        </p:txBody>
      </p:sp>
      <p:sp>
        <p:nvSpPr>
          <p:cNvPr id="2" name="TextBox 1">
            <a:extLst>
              <a:ext uri="{FF2B5EF4-FFF2-40B4-BE49-F238E27FC236}">
                <a16:creationId xmlns:a16="http://schemas.microsoft.com/office/drawing/2014/main" id="{5A9389AB-EDBD-E1C3-F184-D5E8FE0E6FB9}"/>
              </a:ext>
            </a:extLst>
          </p:cNvPr>
          <p:cNvSpPr txBox="1"/>
          <p:nvPr/>
        </p:nvSpPr>
        <p:spPr>
          <a:xfrm>
            <a:off x="8820846" y="6155683"/>
            <a:ext cx="2556587" cy="646331"/>
          </a:xfrm>
          <a:prstGeom prst="rect">
            <a:avLst/>
          </a:prstGeom>
          <a:noFill/>
        </p:spPr>
        <p:txBody>
          <a:bodyPr wrap="square" rtlCol="0">
            <a:spAutoFit/>
          </a:bodyPr>
          <a:lstStyle/>
          <a:p>
            <a:pPr algn="r"/>
            <a:r>
              <a:rPr lang="en-US" sz="1200" b="1" dirty="0">
                <a:solidFill>
                  <a:schemeClr val="bg1"/>
                </a:solidFill>
              </a:rPr>
              <a:t>Jeri Plews</a:t>
            </a:r>
          </a:p>
          <a:p>
            <a:pPr algn="r"/>
            <a:r>
              <a:rPr lang="en-US" sz="1200" b="1" dirty="0">
                <a:solidFill>
                  <a:schemeClr val="bg1"/>
                </a:solidFill>
              </a:rPr>
              <a:t>DD Contract Adm &amp; Parent to Parent</a:t>
            </a:r>
          </a:p>
          <a:p>
            <a:pPr algn="r"/>
            <a:r>
              <a:rPr lang="en-US" sz="1200" b="1" dirty="0">
                <a:solidFill>
                  <a:schemeClr val="bg1"/>
                </a:solidFill>
              </a:rPr>
              <a:t>Okanogan County, WA </a:t>
            </a:r>
          </a:p>
        </p:txBody>
      </p:sp>
      <p:pic>
        <p:nvPicPr>
          <p:cNvPr id="2056" name="Picture 8">
            <a:extLst>
              <a:ext uri="{FF2B5EF4-FFF2-40B4-BE49-F238E27FC236}">
                <a16:creationId xmlns:a16="http://schemas.microsoft.com/office/drawing/2014/main" id="{0914816D-B9FC-6434-892C-0C493E013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6975" y="5841541"/>
            <a:ext cx="666750" cy="885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8FF8349-7E8B-C34C-B27A-1B6029B39797}"/>
              </a:ext>
            </a:extLst>
          </p:cNvPr>
          <p:cNvSpPr>
            <a:spLocks noGrp="1" noChangeArrowheads="1"/>
          </p:cNvSpPr>
          <p:nvPr>
            <p:ph type="ctrTitle"/>
          </p:nvPr>
        </p:nvSpPr>
        <p:spPr>
          <a:xfrm rot="16200000">
            <a:off x="-1855787" y="3122613"/>
            <a:ext cx="6096000" cy="584200"/>
          </a:xfrm>
        </p:spPr>
        <p:txBody>
          <a:bodyPr/>
          <a:lstStyle/>
          <a:p>
            <a:pPr eaLnBrk="1" hangingPunct="1"/>
            <a:r>
              <a:rPr lang="en-US" altLang="en-US" dirty="0"/>
              <a:t>Discussion Topics</a:t>
            </a:r>
          </a:p>
        </p:txBody>
      </p:sp>
      <p:sp>
        <p:nvSpPr>
          <p:cNvPr id="32770" name="Text Placeholder 2">
            <a:extLst>
              <a:ext uri="{FF2B5EF4-FFF2-40B4-BE49-F238E27FC236}">
                <a16:creationId xmlns:a16="http://schemas.microsoft.com/office/drawing/2014/main" id="{1114010C-3634-1B44-977D-17B3D44C12F9}"/>
              </a:ext>
            </a:extLst>
          </p:cNvPr>
          <p:cNvSpPr>
            <a:spLocks noGrp="1" noChangeArrowheads="1"/>
          </p:cNvSpPr>
          <p:nvPr>
            <p:ph type="body" sz="quarter" idx="16"/>
          </p:nvPr>
        </p:nvSpPr>
        <p:spPr>
          <a:xfrm>
            <a:off x="2416175" y="1725613"/>
            <a:ext cx="2178050" cy="636587"/>
          </a:xfrm>
        </p:spPr>
        <p:txBody>
          <a:bodyPr/>
          <a:lstStyle/>
          <a:p>
            <a:pPr eaLnBrk="1" hangingPunct="1">
              <a:spcBef>
                <a:spcPct val="0"/>
              </a:spcBef>
            </a:pPr>
            <a:r>
              <a:rPr lang="en-US" altLang="en-US" dirty="0">
                <a:ea typeface="Glegoo" pitchFamily="2" charset="0"/>
              </a:rPr>
              <a:t>What is</a:t>
            </a:r>
          </a:p>
          <a:p>
            <a:pPr eaLnBrk="1" hangingPunct="1">
              <a:spcBef>
                <a:spcPct val="0"/>
              </a:spcBef>
            </a:pPr>
            <a:r>
              <a:rPr lang="en-US" altLang="en-US" sz="3200" dirty="0">
                <a:ea typeface="Glegoo" pitchFamily="2" charset="0"/>
              </a:rPr>
              <a:t>I/DD</a:t>
            </a:r>
          </a:p>
        </p:txBody>
      </p:sp>
      <p:sp>
        <p:nvSpPr>
          <p:cNvPr id="32771" name="Text Placeholder 3">
            <a:extLst>
              <a:ext uri="{FF2B5EF4-FFF2-40B4-BE49-F238E27FC236}">
                <a16:creationId xmlns:a16="http://schemas.microsoft.com/office/drawing/2014/main" id="{E6BADBB5-108D-E045-BD88-BFE4A66839FB}"/>
              </a:ext>
            </a:extLst>
          </p:cNvPr>
          <p:cNvSpPr>
            <a:spLocks noGrp="1" noChangeArrowheads="1"/>
          </p:cNvSpPr>
          <p:nvPr>
            <p:ph type="body" sz="quarter" idx="17"/>
          </p:nvPr>
        </p:nvSpPr>
        <p:spPr>
          <a:xfrm>
            <a:off x="5530850" y="1697038"/>
            <a:ext cx="2179638" cy="636587"/>
          </a:xfrm>
        </p:spPr>
        <p:txBody>
          <a:bodyPr/>
          <a:lstStyle/>
          <a:p>
            <a:pPr eaLnBrk="1" hangingPunct="1">
              <a:spcBef>
                <a:spcPct val="0"/>
              </a:spcBef>
            </a:pPr>
            <a:r>
              <a:rPr lang="en-US" altLang="en-US" dirty="0">
                <a:ea typeface="Glegoo" pitchFamily="2" charset="0"/>
              </a:rPr>
              <a:t>I/DD</a:t>
            </a:r>
            <a:br>
              <a:rPr lang="en-US" altLang="en-US" dirty="0">
                <a:ea typeface="Glegoo" pitchFamily="2" charset="0"/>
              </a:rPr>
            </a:br>
            <a:r>
              <a:rPr lang="en-US" altLang="en-US" dirty="0">
                <a:ea typeface="Glegoo" pitchFamily="2" charset="0"/>
              </a:rPr>
              <a:t>Supports &amp; Services</a:t>
            </a:r>
          </a:p>
        </p:txBody>
      </p:sp>
      <p:sp>
        <p:nvSpPr>
          <p:cNvPr id="32772" name="Text Placeholder 4">
            <a:extLst>
              <a:ext uri="{FF2B5EF4-FFF2-40B4-BE49-F238E27FC236}">
                <a16:creationId xmlns:a16="http://schemas.microsoft.com/office/drawing/2014/main" id="{59EA3EE8-3EE7-6D4A-9AAA-8845C68C4F39}"/>
              </a:ext>
            </a:extLst>
          </p:cNvPr>
          <p:cNvSpPr>
            <a:spLocks noGrp="1" noChangeArrowheads="1"/>
          </p:cNvSpPr>
          <p:nvPr>
            <p:ph type="body" sz="quarter" idx="18"/>
          </p:nvPr>
        </p:nvSpPr>
        <p:spPr>
          <a:xfrm>
            <a:off x="2445544" y="3982956"/>
            <a:ext cx="2179637" cy="1744825"/>
          </a:xfrm>
        </p:spPr>
        <p:txBody>
          <a:bodyPr/>
          <a:lstStyle/>
          <a:p>
            <a:pPr eaLnBrk="1" hangingPunct="1">
              <a:spcBef>
                <a:spcPct val="0"/>
              </a:spcBef>
            </a:pPr>
            <a:r>
              <a:rPr lang="en-US" altLang="en-US" dirty="0">
                <a:ea typeface="Glegoo" pitchFamily="2" charset="0"/>
              </a:rPr>
              <a:t>I/DD</a:t>
            </a:r>
            <a:br>
              <a:rPr lang="en-US" altLang="en-US" dirty="0">
                <a:ea typeface="Glegoo" pitchFamily="2" charset="0"/>
              </a:rPr>
            </a:br>
            <a:r>
              <a:rPr lang="en-US" altLang="en-US" dirty="0">
                <a:ea typeface="Glegoo" pitchFamily="2" charset="0"/>
              </a:rPr>
              <a:t>RURAL </a:t>
            </a:r>
            <a:r>
              <a:rPr lang="en-US" altLang="en-US" sz="1800" dirty="0">
                <a:ea typeface="Glegoo" pitchFamily="2" charset="0"/>
              </a:rPr>
              <a:t>Challenges and Barriers </a:t>
            </a:r>
            <a:endParaRPr lang="en-US" altLang="en-US" dirty="0">
              <a:ea typeface="Glegoo" pitchFamily="2" charset="0"/>
            </a:endParaRPr>
          </a:p>
        </p:txBody>
      </p:sp>
      <p:sp>
        <p:nvSpPr>
          <p:cNvPr id="32773" name="Text Placeholder 5">
            <a:extLst>
              <a:ext uri="{FF2B5EF4-FFF2-40B4-BE49-F238E27FC236}">
                <a16:creationId xmlns:a16="http://schemas.microsoft.com/office/drawing/2014/main" id="{4B4E83D9-EDE4-374C-834F-A46BFCB1618C}"/>
              </a:ext>
            </a:extLst>
          </p:cNvPr>
          <p:cNvSpPr>
            <a:spLocks noGrp="1" noChangeArrowheads="1"/>
          </p:cNvSpPr>
          <p:nvPr>
            <p:ph type="body" sz="quarter" idx="19"/>
          </p:nvPr>
        </p:nvSpPr>
        <p:spPr>
          <a:xfrm>
            <a:off x="8658225" y="1427585"/>
            <a:ext cx="2178050" cy="1362268"/>
          </a:xfrm>
        </p:spPr>
        <p:txBody>
          <a:bodyPr/>
          <a:lstStyle/>
          <a:p>
            <a:pPr eaLnBrk="1" hangingPunct="1">
              <a:spcBef>
                <a:spcPct val="0"/>
              </a:spcBef>
            </a:pPr>
            <a:r>
              <a:rPr lang="en-US" altLang="en-US" dirty="0">
                <a:ea typeface="Glegoo" pitchFamily="2" charset="0"/>
              </a:rPr>
              <a:t>I/DD</a:t>
            </a:r>
            <a:br>
              <a:rPr lang="en-US" altLang="en-US" dirty="0">
                <a:ea typeface="Glegoo" pitchFamily="2" charset="0"/>
              </a:rPr>
            </a:br>
            <a:r>
              <a:rPr lang="en-US" altLang="en-US" dirty="0">
                <a:ea typeface="Glegoo" pitchFamily="2" charset="0"/>
              </a:rPr>
              <a:t>Rural Spotlight</a:t>
            </a:r>
          </a:p>
        </p:txBody>
      </p:sp>
      <p:sp>
        <p:nvSpPr>
          <p:cNvPr id="32774" name="Text Placeholder 6">
            <a:extLst>
              <a:ext uri="{FF2B5EF4-FFF2-40B4-BE49-F238E27FC236}">
                <a16:creationId xmlns:a16="http://schemas.microsoft.com/office/drawing/2014/main" id="{7ED4706B-F41D-A444-800C-C9D922941213}"/>
              </a:ext>
            </a:extLst>
          </p:cNvPr>
          <p:cNvSpPr>
            <a:spLocks noGrp="1" noChangeArrowheads="1"/>
          </p:cNvSpPr>
          <p:nvPr>
            <p:ph type="body" sz="quarter" idx="20"/>
          </p:nvPr>
        </p:nvSpPr>
        <p:spPr>
          <a:xfrm>
            <a:off x="5530850" y="4510088"/>
            <a:ext cx="2179638" cy="636587"/>
          </a:xfrm>
        </p:spPr>
        <p:txBody>
          <a:bodyPr/>
          <a:lstStyle/>
          <a:p>
            <a:pPr eaLnBrk="1" hangingPunct="1">
              <a:spcBef>
                <a:spcPct val="0"/>
              </a:spcBef>
            </a:pPr>
            <a:r>
              <a:rPr lang="en-US" altLang="en-US" dirty="0">
                <a:ea typeface="Glegoo" pitchFamily="2" charset="0"/>
              </a:rPr>
              <a:t>I/DD</a:t>
            </a:r>
            <a:br>
              <a:rPr lang="en-US" altLang="en-US" dirty="0">
                <a:ea typeface="Glegoo" pitchFamily="2" charset="0"/>
              </a:rPr>
            </a:br>
            <a:r>
              <a:rPr lang="en-US" altLang="en-US" dirty="0">
                <a:ea typeface="Glegoo" pitchFamily="2" charset="0"/>
              </a:rPr>
              <a:t>A New Lens</a:t>
            </a:r>
          </a:p>
        </p:txBody>
      </p:sp>
      <p:sp>
        <p:nvSpPr>
          <p:cNvPr id="32775" name="Text Placeholder 7">
            <a:extLst>
              <a:ext uri="{FF2B5EF4-FFF2-40B4-BE49-F238E27FC236}">
                <a16:creationId xmlns:a16="http://schemas.microsoft.com/office/drawing/2014/main" id="{C39D8CF6-BEB0-0F4F-97A8-7C26E94815A0}"/>
              </a:ext>
            </a:extLst>
          </p:cNvPr>
          <p:cNvSpPr>
            <a:spLocks noGrp="1" noChangeArrowheads="1"/>
          </p:cNvSpPr>
          <p:nvPr>
            <p:ph type="body" sz="quarter" idx="21"/>
          </p:nvPr>
        </p:nvSpPr>
        <p:spPr>
          <a:xfrm>
            <a:off x="8656638" y="4537075"/>
            <a:ext cx="2179637" cy="636588"/>
          </a:xfrm>
        </p:spPr>
        <p:txBody>
          <a:bodyPr/>
          <a:lstStyle/>
          <a:p>
            <a:pPr eaLnBrk="1" hangingPunct="1">
              <a:spcBef>
                <a:spcPct val="0"/>
              </a:spcBef>
            </a:pPr>
            <a:r>
              <a:rPr lang="en-US" altLang="en-US" dirty="0">
                <a:ea typeface="Glegoo" pitchFamily="2" charset="0"/>
              </a:rPr>
              <a:t>I/DD</a:t>
            </a:r>
          </a:p>
          <a:p>
            <a:pPr eaLnBrk="1" hangingPunct="1">
              <a:spcBef>
                <a:spcPct val="0"/>
              </a:spcBef>
            </a:pPr>
            <a:r>
              <a:rPr lang="en-US" altLang="en-US" dirty="0">
                <a:ea typeface="Glegoo" pitchFamily="2" charset="0"/>
              </a:rPr>
              <a:t>What can we do?</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5696B9F-2891-2949-9DD9-329C389C922B}"/>
              </a:ext>
            </a:extLst>
          </p:cNvPr>
          <p:cNvSpPr>
            <a:spLocks noGrp="1" noChangeArrowheads="1"/>
          </p:cNvSpPr>
          <p:nvPr>
            <p:ph type="ctrTitle"/>
          </p:nvPr>
        </p:nvSpPr>
        <p:spPr>
          <a:xfrm>
            <a:off x="534988" y="715963"/>
            <a:ext cx="9038220" cy="584200"/>
          </a:xfrm>
        </p:spPr>
        <p:txBody>
          <a:bodyPr/>
          <a:lstStyle/>
          <a:p>
            <a:pPr eaLnBrk="1" hangingPunct="1"/>
            <a:r>
              <a:rPr lang="en-US" altLang="en-US" sz="6000" dirty="0"/>
              <a:t>I/DD: </a:t>
            </a:r>
            <a:r>
              <a:rPr lang="en-US" altLang="en-US" sz="3200" dirty="0"/>
              <a:t>DEFINITION &amp; EXAMPLES</a:t>
            </a:r>
            <a:endParaRPr lang="en-US" altLang="en-US" sz="6000" dirty="0"/>
          </a:p>
        </p:txBody>
      </p:sp>
      <p:sp>
        <p:nvSpPr>
          <p:cNvPr id="30722" name="Subtitle 2">
            <a:extLst>
              <a:ext uri="{FF2B5EF4-FFF2-40B4-BE49-F238E27FC236}">
                <a16:creationId xmlns:a16="http://schemas.microsoft.com/office/drawing/2014/main" id="{C25DC482-24F8-1548-A70F-D202525212C0}"/>
              </a:ext>
            </a:extLst>
          </p:cNvPr>
          <p:cNvSpPr>
            <a:spLocks noGrp="1" noChangeArrowheads="1"/>
          </p:cNvSpPr>
          <p:nvPr>
            <p:ph type="subTitle" idx="1"/>
          </p:nvPr>
        </p:nvSpPr>
        <p:spPr>
          <a:xfrm>
            <a:off x="391886" y="1534253"/>
            <a:ext cx="10319657" cy="584201"/>
          </a:xfrm>
          <a:solidFill>
            <a:schemeClr val="tx1"/>
          </a:solidFill>
        </p:spPr>
        <p:txBody>
          <a:bodyPr/>
          <a:lstStyle/>
          <a:p>
            <a:pPr>
              <a:buNone/>
            </a:pPr>
            <a:r>
              <a:rPr lang="en-US" sz="2000" b="1" i="0" dirty="0">
                <a:effectLst/>
                <a:latin typeface="+mn-lt"/>
              </a:rPr>
              <a:t>There is no single, standard definition of “disability” that is consistently used.</a:t>
            </a:r>
          </a:p>
        </p:txBody>
      </p:sp>
      <p:sp>
        <p:nvSpPr>
          <p:cNvPr id="2" name="TextBox 1">
            <a:extLst>
              <a:ext uri="{FF2B5EF4-FFF2-40B4-BE49-F238E27FC236}">
                <a16:creationId xmlns:a16="http://schemas.microsoft.com/office/drawing/2014/main" id="{60CB465A-3E21-C2AF-79B8-95C80FCF45FE}"/>
              </a:ext>
            </a:extLst>
          </p:cNvPr>
          <p:cNvSpPr txBox="1"/>
          <p:nvPr/>
        </p:nvSpPr>
        <p:spPr>
          <a:xfrm>
            <a:off x="570728" y="2479357"/>
            <a:ext cx="4164174" cy="3785652"/>
          </a:xfrm>
          <a:prstGeom prst="rect">
            <a:avLst/>
          </a:prstGeom>
          <a:solidFill>
            <a:schemeClr val="accent5">
              <a:lumMod val="40000"/>
              <a:lumOff val="60000"/>
            </a:schemeClr>
          </a:solidFill>
        </p:spPr>
        <p:txBody>
          <a:bodyPr wrap="square" rtlCol="0">
            <a:spAutoFit/>
          </a:bodyPr>
          <a:lstStyle/>
          <a:p>
            <a:pPr algn="l">
              <a:buNone/>
            </a:pPr>
            <a:r>
              <a:rPr lang="en-US" sz="1600" b="1" i="0" dirty="0">
                <a:solidFill>
                  <a:srgbClr val="000000"/>
                </a:solidFill>
                <a:effectLst/>
                <a:latin typeface="Arial" panose="020B0604020202020204" pitchFamily="34" charset="0"/>
              </a:rPr>
              <a:t>The ADA defines a person with a disability as someone who:</a:t>
            </a:r>
          </a:p>
          <a:p>
            <a:pPr algn="l">
              <a:buNone/>
            </a:pPr>
            <a:endParaRPr lang="en-US" sz="1600" b="1" i="0" dirty="0">
              <a:solidFill>
                <a:srgbClr val="000000"/>
              </a:solidFill>
              <a:effectLst/>
              <a:latin typeface="Arial" panose="020B0604020202020204" pitchFamily="34" charset="0"/>
            </a:endParaRPr>
          </a:p>
          <a:p>
            <a:pPr algn="l">
              <a:buFont typeface="Arial" panose="020B0604020202020204" pitchFamily="34" charset="0"/>
              <a:buChar char="•"/>
            </a:pPr>
            <a:r>
              <a:rPr lang="en-US" sz="1600" b="1" i="0" dirty="0">
                <a:solidFill>
                  <a:srgbClr val="000000"/>
                </a:solidFill>
                <a:effectLst/>
                <a:latin typeface="Arial" panose="020B0604020202020204" pitchFamily="34" charset="0"/>
              </a:rPr>
              <a:t>Has a physical or mental impairment that substantially limits one or more major life activities, or</a:t>
            </a:r>
          </a:p>
          <a:p>
            <a:pPr algn="l">
              <a:buFont typeface="Arial" panose="020B0604020202020204" pitchFamily="34" charset="0"/>
              <a:buChar char="•"/>
            </a:pPr>
            <a:r>
              <a:rPr lang="en-US" sz="1600" b="1" i="0" dirty="0">
                <a:solidFill>
                  <a:srgbClr val="000000"/>
                </a:solidFill>
                <a:effectLst/>
                <a:latin typeface="Arial" panose="020B0604020202020204" pitchFamily="34" charset="0"/>
              </a:rPr>
              <a:t>Has a history or </a:t>
            </a:r>
            <a:r>
              <a:rPr lang="en-US" sz="1600" b="1" i="1" dirty="0">
                <a:solidFill>
                  <a:srgbClr val="000000"/>
                </a:solidFill>
                <a:effectLst/>
                <a:latin typeface="Arial" panose="020B0604020202020204" pitchFamily="34" charset="0"/>
              </a:rPr>
              <a:t>record</a:t>
            </a:r>
            <a:r>
              <a:rPr lang="en-US" sz="1600" b="1" i="0" dirty="0">
                <a:solidFill>
                  <a:srgbClr val="000000"/>
                </a:solidFill>
                <a:effectLst/>
                <a:latin typeface="Arial" panose="020B0604020202020204" pitchFamily="34" charset="0"/>
              </a:rPr>
              <a:t> of an impairment (such as cancer that is in remission), or</a:t>
            </a:r>
          </a:p>
          <a:p>
            <a:pPr algn="l">
              <a:buFont typeface="Arial" panose="020B0604020202020204" pitchFamily="34" charset="0"/>
              <a:buChar char="•"/>
            </a:pPr>
            <a:r>
              <a:rPr lang="en-US" sz="1600" b="1" i="0" dirty="0">
                <a:solidFill>
                  <a:srgbClr val="000000"/>
                </a:solidFill>
                <a:effectLst/>
                <a:latin typeface="Arial" panose="020B0604020202020204" pitchFamily="34" charset="0"/>
              </a:rPr>
              <a:t>Is </a:t>
            </a:r>
            <a:r>
              <a:rPr lang="en-US" sz="1600" b="1" i="1" dirty="0">
                <a:solidFill>
                  <a:srgbClr val="000000"/>
                </a:solidFill>
                <a:effectLst/>
                <a:latin typeface="Arial" panose="020B0604020202020204" pitchFamily="34" charset="0"/>
              </a:rPr>
              <a:t>regarded</a:t>
            </a:r>
            <a:r>
              <a:rPr lang="en-US" sz="1600" b="1" i="0" dirty="0">
                <a:solidFill>
                  <a:srgbClr val="000000"/>
                </a:solidFill>
                <a:effectLst/>
                <a:latin typeface="Arial" panose="020B0604020202020204" pitchFamily="34" charset="0"/>
              </a:rPr>
              <a:t> as having such an impairment by others even if the individual does not actually have a disability (such as a person who has scars from a severe burn that does not limit any major life activity).</a:t>
            </a:r>
          </a:p>
        </p:txBody>
      </p:sp>
      <p:sp>
        <p:nvSpPr>
          <p:cNvPr id="11" name="TextBox 10">
            <a:extLst>
              <a:ext uri="{FF2B5EF4-FFF2-40B4-BE49-F238E27FC236}">
                <a16:creationId xmlns:a16="http://schemas.microsoft.com/office/drawing/2014/main" id="{B18EF023-4596-CF49-6109-F6111D8AA0AE}"/>
              </a:ext>
            </a:extLst>
          </p:cNvPr>
          <p:cNvSpPr txBox="1"/>
          <p:nvPr/>
        </p:nvSpPr>
        <p:spPr>
          <a:xfrm>
            <a:off x="5197586" y="2479357"/>
            <a:ext cx="4164174" cy="3785652"/>
          </a:xfrm>
          <a:prstGeom prst="rect">
            <a:avLst/>
          </a:prstGeom>
          <a:solidFill>
            <a:schemeClr val="accent5">
              <a:lumMod val="40000"/>
              <a:lumOff val="60000"/>
            </a:schemeClr>
          </a:solidFill>
        </p:spPr>
        <p:txBody>
          <a:bodyPr wrap="square" rtlCol="0">
            <a:spAutoFit/>
          </a:bodyPr>
          <a:lstStyle/>
          <a:p>
            <a:pPr algn="l">
              <a:buFont typeface="Arial" panose="020B0604020202020204" pitchFamily="34" charset="0"/>
              <a:buChar char="•"/>
            </a:pPr>
            <a:r>
              <a:rPr lang="en-US" sz="1600" b="1" i="0" dirty="0">
                <a:solidFill>
                  <a:srgbClr val="2E2E2A"/>
                </a:solidFill>
                <a:effectLst/>
                <a:latin typeface="+mn-lt"/>
              </a:rPr>
              <a:t>Cancer</a:t>
            </a:r>
          </a:p>
          <a:p>
            <a:pPr algn="l">
              <a:buFont typeface="Arial" panose="020B0604020202020204" pitchFamily="34" charset="0"/>
              <a:buChar char="•"/>
            </a:pPr>
            <a:r>
              <a:rPr lang="en-US" sz="1600" b="1" i="0" dirty="0">
                <a:solidFill>
                  <a:srgbClr val="2E2E2A"/>
                </a:solidFill>
                <a:effectLst/>
                <a:latin typeface="+mn-lt"/>
              </a:rPr>
              <a:t>Diabetes</a:t>
            </a:r>
          </a:p>
          <a:p>
            <a:pPr algn="l">
              <a:buFont typeface="Arial" panose="020B0604020202020204" pitchFamily="34" charset="0"/>
              <a:buChar char="•"/>
            </a:pPr>
            <a:r>
              <a:rPr lang="en-US" sz="1600" b="1" i="0" dirty="0">
                <a:solidFill>
                  <a:srgbClr val="2E2E2A"/>
                </a:solidFill>
                <a:effectLst/>
                <a:latin typeface="+mn-lt"/>
              </a:rPr>
              <a:t>Post-traumatic stress disorder</a:t>
            </a:r>
          </a:p>
          <a:p>
            <a:pPr algn="l">
              <a:buFont typeface="Arial" panose="020B0604020202020204" pitchFamily="34" charset="0"/>
              <a:buChar char="•"/>
            </a:pPr>
            <a:r>
              <a:rPr lang="en-US" sz="1600" b="1" i="0" dirty="0">
                <a:solidFill>
                  <a:srgbClr val="2E2E2A"/>
                </a:solidFill>
                <a:effectLst/>
                <a:latin typeface="+mn-lt"/>
              </a:rPr>
              <a:t>HIV</a:t>
            </a:r>
          </a:p>
          <a:p>
            <a:pPr algn="l">
              <a:buFont typeface="Arial" panose="020B0604020202020204" pitchFamily="34" charset="0"/>
              <a:buChar char="•"/>
            </a:pPr>
            <a:r>
              <a:rPr lang="en-US" sz="1600" b="1" i="0" dirty="0">
                <a:solidFill>
                  <a:srgbClr val="2E2E2A"/>
                </a:solidFill>
                <a:effectLst/>
                <a:latin typeface="+mn-lt"/>
              </a:rPr>
              <a:t>Autism</a:t>
            </a:r>
          </a:p>
          <a:p>
            <a:pPr algn="l">
              <a:buFont typeface="Arial" panose="020B0604020202020204" pitchFamily="34" charset="0"/>
              <a:buChar char="•"/>
            </a:pPr>
            <a:r>
              <a:rPr lang="en-US" sz="1600" b="1" i="0" dirty="0">
                <a:solidFill>
                  <a:srgbClr val="2E2E2A"/>
                </a:solidFill>
                <a:effectLst/>
                <a:latin typeface="+mn-lt"/>
              </a:rPr>
              <a:t>Cerebral palsy</a:t>
            </a:r>
          </a:p>
          <a:p>
            <a:pPr algn="l">
              <a:buFont typeface="Arial" panose="020B0604020202020204" pitchFamily="34" charset="0"/>
              <a:buChar char="•"/>
            </a:pPr>
            <a:r>
              <a:rPr lang="en-US" sz="1600" b="1" i="0" dirty="0">
                <a:solidFill>
                  <a:srgbClr val="2E2E2A"/>
                </a:solidFill>
                <a:effectLst/>
                <a:latin typeface="+mn-lt"/>
              </a:rPr>
              <a:t>Deafness or hearing loss</a:t>
            </a:r>
          </a:p>
          <a:p>
            <a:pPr algn="l">
              <a:buFont typeface="Arial" panose="020B0604020202020204" pitchFamily="34" charset="0"/>
              <a:buChar char="•"/>
            </a:pPr>
            <a:r>
              <a:rPr lang="en-US" sz="1600" b="1" i="0" dirty="0">
                <a:solidFill>
                  <a:srgbClr val="2E2E2A"/>
                </a:solidFill>
                <a:effectLst/>
                <a:latin typeface="+mn-lt"/>
              </a:rPr>
              <a:t>Blindness or low vision</a:t>
            </a:r>
          </a:p>
          <a:p>
            <a:pPr algn="l">
              <a:buFont typeface="Arial" panose="020B0604020202020204" pitchFamily="34" charset="0"/>
              <a:buChar char="•"/>
            </a:pPr>
            <a:r>
              <a:rPr lang="en-US" sz="1600" b="1" i="0" dirty="0">
                <a:solidFill>
                  <a:srgbClr val="2E2E2A"/>
                </a:solidFill>
                <a:effectLst/>
                <a:latin typeface="+mn-lt"/>
              </a:rPr>
              <a:t>Epilepsy</a:t>
            </a:r>
          </a:p>
          <a:p>
            <a:pPr algn="l">
              <a:buFont typeface="Arial" panose="020B0604020202020204" pitchFamily="34" charset="0"/>
              <a:buChar char="•"/>
            </a:pPr>
            <a:r>
              <a:rPr lang="en-US" sz="1600" b="1" i="0" dirty="0">
                <a:solidFill>
                  <a:srgbClr val="2E2E2A"/>
                </a:solidFill>
                <a:effectLst/>
                <a:latin typeface="+mn-lt"/>
              </a:rPr>
              <a:t>Mobility disabilities such as those requiring the use of a wheelchair, walker, or cane</a:t>
            </a:r>
          </a:p>
          <a:p>
            <a:pPr algn="l">
              <a:buFont typeface="Arial" panose="020B0604020202020204" pitchFamily="34" charset="0"/>
              <a:buChar char="•"/>
            </a:pPr>
            <a:r>
              <a:rPr lang="en-US" sz="1600" b="1" i="0" dirty="0">
                <a:solidFill>
                  <a:srgbClr val="2E2E2A"/>
                </a:solidFill>
                <a:effectLst/>
                <a:latin typeface="+mn-lt"/>
              </a:rPr>
              <a:t>Intellectual disabilities</a:t>
            </a:r>
          </a:p>
          <a:p>
            <a:pPr algn="l">
              <a:buFont typeface="Arial" panose="020B0604020202020204" pitchFamily="34" charset="0"/>
              <a:buChar char="•"/>
            </a:pPr>
            <a:r>
              <a:rPr lang="en-US" sz="1600" b="1" i="0" dirty="0">
                <a:solidFill>
                  <a:srgbClr val="2E2E2A"/>
                </a:solidFill>
                <a:effectLst/>
                <a:latin typeface="+mn-lt"/>
              </a:rPr>
              <a:t>Major depressive disorder</a:t>
            </a:r>
          </a:p>
          <a:p>
            <a:pPr algn="l">
              <a:buFont typeface="Arial" panose="020B0604020202020204" pitchFamily="34" charset="0"/>
              <a:buChar char="•"/>
            </a:pPr>
            <a:r>
              <a:rPr lang="en-US" sz="1600" b="1" i="0" dirty="0">
                <a:solidFill>
                  <a:srgbClr val="2E2E2A"/>
                </a:solidFill>
                <a:effectLst/>
                <a:latin typeface="+mn-lt"/>
              </a:rPr>
              <a:t>Traumatic brain injury</a:t>
            </a:r>
          </a:p>
        </p:txBody>
      </p:sp>
      <p:pic>
        <p:nvPicPr>
          <p:cNvPr id="15" name="Picture 14" descr="3d cartoon cute light bulb object icon. Use on business creative idea and  brainstorming solution development 3D rendering emoji illustration 19956056  PNG">
            <a:extLst>
              <a:ext uri="{FF2B5EF4-FFF2-40B4-BE49-F238E27FC236}">
                <a16:creationId xmlns:a16="http://schemas.microsoft.com/office/drawing/2014/main" id="{08BF58E3-C9AD-103B-0E1B-D80CD47D3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0184" y="2761861"/>
            <a:ext cx="1761088" cy="30604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ED7618-3A99-4960-EACF-FA51543EDC73}"/>
              </a:ext>
            </a:extLst>
          </p:cNvPr>
          <p:cNvSpPr txBox="1"/>
          <p:nvPr/>
        </p:nvSpPr>
        <p:spPr>
          <a:xfrm>
            <a:off x="10105884" y="2971800"/>
            <a:ext cx="1418975" cy="1231106"/>
          </a:xfrm>
          <a:prstGeom prst="rect">
            <a:avLst/>
          </a:prstGeom>
          <a:noFill/>
        </p:spPr>
        <p:txBody>
          <a:bodyPr wrap="square" rtlCol="0">
            <a:spAutoFit/>
          </a:bodyPr>
          <a:lstStyle/>
          <a:p>
            <a:pPr algn="ctr"/>
            <a:r>
              <a:rPr lang="en-US" b="1" dirty="0"/>
              <a:t>I/DD</a:t>
            </a:r>
          </a:p>
          <a:p>
            <a:pPr algn="ctr"/>
            <a:r>
              <a:rPr lang="en-US" sz="1400" b="1" dirty="0">
                <a:latin typeface="Arial Narrow" panose="020B0606020202030204" pitchFamily="34" charset="0"/>
              </a:rPr>
              <a:t>is an acronym for intellectual and developmental disability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573CA-689C-CAE1-D26D-DC5ADE473848}"/>
            </a:ext>
          </a:extLst>
        </p:cNvPr>
        <p:cNvGrpSpPr/>
        <p:nvPr/>
      </p:nvGrpSpPr>
      <p:grpSpPr>
        <a:xfrm>
          <a:off x="0" y="0"/>
          <a:ext cx="0" cy="0"/>
          <a:chOff x="0" y="0"/>
          <a:chExt cx="0" cy="0"/>
        </a:xfrm>
      </p:grpSpPr>
      <p:sp>
        <p:nvSpPr>
          <p:cNvPr id="30721" name="Title 1">
            <a:extLst>
              <a:ext uri="{FF2B5EF4-FFF2-40B4-BE49-F238E27FC236}">
                <a16:creationId xmlns:a16="http://schemas.microsoft.com/office/drawing/2014/main" id="{DAD4EDB4-B771-ACC4-99AC-2E3129209E75}"/>
              </a:ext>
            </a:extLst>
          </p:cNvPr>
          <p:cNvSpPr>
            <a:spLocks noGrp="1" noChangeArrowheads="1"/>
          </p:cNvSpPr>
          <p:nvPr>
            <p:ph type="ctrTitle"/>
          </p:nvPr>
        </p:nvSpPr>
        <p:spPr>
          <a:xfrm>
            <a:off x="534988" y="715963"/>
            <a:ext cx="9713912" cy="584200"/>
          </a:xfrm>
        </p:spPr>
        <p:txBody>
          <a:bodyPr/>
          <a:lstStyle/>
          <a:p>
            <a:pPr eaLnBrk="1" hangingPunct="1"/>
            <a:r>
              <a:rPr lang="en-US" altLang="en-US" sz="6000" b="1" dirty="0"/>
              <a:t>I/DD </a:t>
            </a:r>
            <a:r>
              <a:rPr lang="en-US" altLang="en-US" sz="3200" b="1" dirty="0"/>
              <a:t>RESOURCES</a:t>
            </a:r>
          </a:p>
        </p:txBody>
      </p:sp>
      <p:sp>
        <p:nvSpPr>
          <p:cNvPr id="30722" name="Subtitle 2">
            <a:extLst>
              <a:ext uri="{FF2B5EF4-FFF2-40B4-BE49-F238E27FC236}">
                <a16:creationId xmlns:a16="http://schemas.microsoft.com/office/drawing/2014/main" id="{FB5A9EC4-7270-3219-820C-2AEB0024C09F}"/>
              </a:ext>
            </a:extLst>
          </p:cNvPr>
          <p:cNvSpPr>
            <a:spLocks noGrp="1" noChangeArrowheads="1"/>
          </p:cNvSpPr>
          <p:nvPr>
            <p:ph type="subTitle" idx="1"/>
          </p:nvPr>
        </p:nvSpPr>
        <p:spPr>
          <a:xfrm>
            <a:off x="373224" y="1635125"/>
            <a:ext cx="8311989" cy="841375"/>
          </a:xfrm>
          <a:solidFill>
            <a:schemeClr val="tx1"/>
          </a:solidFill>
        </p:spPr>
        <p:txBody>
          <a:bodyPr/>
          <a:lstStyle/>
          <a:p>
            <a:pPr marL="639763" eaLnBrk="1" hangingPunct="1"/>
            <a:r>
              <a:rPr lang="en-US" altLang="en-US" b="1" dirty="0">
                <a:latin typeface="+mn-lt"/>
              </a:rPr>
              <a:t>Examples of Supports and Services</a:t>
            </a:r>
            <a:endParaRPr lang="en-US" altLang="en-US" b="1" dirty="0">
              <a:latin typeface="+mn-lt"/>
              <a:ea typeface="Glegoo" pitchFamily="2" charset="0"/>
              <a:cs typeface="Glegoo" pitchFamily="2" charset="0"/>
            </a:endParaRPr>
          </a:p>
        </p:txBody>
      </p:sp>
      <p:sp>
        <p:nvSpPr>
          <p:cNvPr id="2" name="TextBox 1">
            <a:extLst>
              <a:ext uri="{FF2B5EF4-FFF2-40B4-BE49-F238E27FC236}">
                <a16:creationId xmlns:a16="http://schemas.microsoft.com/office/drawing/2014/main" id="{1EDE7D43-5EB8-8F8D-1E41-08B3816B03D9}"/>
              </a:ext>
            </a:extLst>
          </p:cNvPr>
          <p:cNvSpPr txBox="1"/>
          <p:nvPr/>
        </p:nvSpPr>
        <p:spPr>
          <a:xfrm>
            <a:off x="953308" y="2811462"/>
            <a:ext cx="6893735" cy="2308324"/>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1600" b="1" dirty="0">
                <a:solidFill>
                  <a:srgbClr val="3A3C49"/>
                </a:solidFill>
                <a:latin typeface="Arial" panose="020B0604020202020204" pitchFamily="34" charset="0"/>
                <a:cs typeface="Arial" panose="020B0604020202020204" pitchFamily="34" charset="0"/>
              </a:rPr>
              <a:t>M</a:t>
            </a:r>
            <a:r>
              <a:rPr lang="en-US" sz="1600" b="1" i="0" dirty="0">
                <a:solidFill>
                  <a:srgbClr val="3A3C49"/>
                </a:solidFill>
                <a:effectLst/>
                <a:latin typeface="Arial" panose="020B0604020202020204" pitchFamily="34" charset="0"/>
                <a:cs typeface="Arial" panose="020B0604020202020204" pitchFamily="34" charset="0"/>
              </a:rPr>
              <a:t>edical &amp; Dental Appointments (Healthcare, Medicaid/Medicare</a:t>
            </a:r>
          </a:p>
          <a:p>
            <a:pPr marL="285750" indent="-285750">
              <a:buFont typeface="Arial" panose="020B0604020202020204" pitchFamily="34" charset="0"/>
              <a:buChar char="•"/>
            </a:pPr>
            <a:r>
              <a:rPr lang="en-US" sz="1600" b="1" dirty="0">
                <a:solidFill>
                  <a:srgbClr val="3A3C49"/>
                </a:solidFill>
                <a:latin typeface="Arial" panose="020B0604020202020204" pitchFamily="34" charset="0"/>
                <a:cs typeface="Arial" panose="020B0604020202020204" pitchFamily="34" charset="0"/>
              </a:rPr>
              <a:t>P</a:t>
            </a:r>
            <a:r>
              <a:rPr lang="en-US" sz="1600" b="1" i="0" dirty="0">
                <a:solidFill>
                  <a:srgbClr val="3A3C49"/>
                </a:solidFill>
                <a:effectLst/>
                <a:latin typeface="Arial" panose="020B0604020202020204" pitchFamily="34" charset="0"/>
                <a:cs typeface="Arial" panose="020B0604020202020204" pitchFamily="34" charset="0"/>
              </a:rPr>
              <a:t>hysical, Occupational, Speech, &amp; Cognitive Therapies</a:t>
            </a:r>
          </a:p>
          <a:p>
            <a:pPr marL="285750" indent="-285750">
              <a:buFont typeface="Arial" panose="020B0604020202020204" pitchFamily="34" charset="0"/>
              <a:buChar char="•"/>
            </a:pPr>
            <a:r>
              <a:rPr lang="en-US" sz="1600" b="1" dirty="0">
                <a:solidFill>
                  <a:srgbClr val="3A3C49"/>
                </a:solidFill>
                <a:latin typeface="Arial" panose="020B0604020202020204" pitchFamily="34" charset="0"/>
                <a:cs typeface="Arial" panose="020B0604020202020204" pitchFamily="34" charset="0"/>
              </a:rPr>
              <a:t>E</a:t>
            </a:r>
            <a:r>
              <a:rPr lang="en-US" sz="1600" b="1" i="0" dirty="0">
                <a:solidFill>
                  <a:srgbClr val="3A3C49"/>
                </a:solidFill>
                <a:effectLst/>
                <a:latin typeface="Arial" panose="020B0604020202020204" pitchFamily="34" charset="0"/>
                <a:cs typeface="Arial" panose="020B0604020202020204" pitchFamily="34" charset="0"/>
              </a:rPr>
              <a:t>arly Intervention &amp; </a:t>
            </a:r>
            <a:r>
              <a:rPr lang="en-US" sz="1600" b="1" dirty="0">
                <a:solidFill>
                  <a:srgbClr val="3A3C49"/>
                </a:solidFill>
                <a:latin typeface="Arial" panose="020B0604020202020204" pitchFamily="34" charset="0"/>
                <a:cs typeface="Arial" panose="020B0604020202020204" pitchFamily="34" charset="0"/>
              </a:rPr>
              <a:t>S</a:t>
            </a:r>
            <a:r>
              <a:rPr lang="en-US" sz="1600" b="1" i="0" dirty="0">
                <a:solidFill>
                  <a:srgbClr val="3A3C49"/>
                </a:solidFill>
                <a:effectLst/>
                <a:latin typeface="Arial" panose="020B0604020202020204" pitchFamily="34" charset="0"/>
                <a:cs typeface="Arial" panose="020B0604020202020204" pitchFamily="34" charset="0"/>
              </a:rPr>
              <a:t>pecial Education</a:t>
            </a:r>
          </a:p>
          <a:p>
            <a:pPr marL="285750" indent="-285750">
              <a:buFont typeface="Arial" panose="020B0604020202020204" pitchFamily="34" charset="0"/>
              <a:buChar char="•"/>
            </a:pPr>
            <a:r>
              <a:rPr lang="en-US" sz="1600" b="1" dirty="0">
                <a:solidFill>
                  <a:srgbClr val="3A3C49"/>
                </a:solidFill>
                <a:latin typeface="Arial" panose="020B0604020202020204" pitchFamily="34" charset="0"/>
                <a:cs typeface="Arial" panose="020B0604020202020204" pitchFamily="34" charset="0"/>
              </a:rPr>
              <a:t>B</a:t>
            </a:r>
            <a:r>
              <a:rPr lang="en-US" sz="1600" b="1" i="0" dirty="0">
                <a:solidFill>
                  <a:srgbClr val="3A3C49"/>
                </a:solidFill>
                <a:effectLst/>
                <a:latin typeface="Arial" panose="020B0604020202020204" pitchFamily="34" charset="0"/>
                <a:cs typeface="Arial" panose="020B0604020202020204" pitchFamily="34" charset="0"/>
              </a:rPr>
              <a:t>ehavioral &amp; Mental Health Care</a:t>
            </a:r>
          </a:p>
          <a:p>
            <a:pPr marL="285750" indent="-285750">
              <a:buFont typeface="Arial" panose="020B0604020202020204" pitchFamily="34" charset="0"/>
              <a:buChar char="•"/>
            </a:pPr>
            <a:r>
              <a:rPr lang="en-US" sz="1600" b="1" dirty="0">
                <a:solidFill>
                  <a:srgbClr val="3A3C49"/>
                </a:solidFill>
                <a:latin typeface="Arial" panose="020B0604020202020204" pitchFamily="34" charset="0"/>
                <a:cs typeface="Arial" panose="020B0604020202020204" pitchFamily="34" charset="0"/>
              </a:rPr>
              <a:t>C</a:t>
            </a:r>
            <a:r>
              <a:rPr lang="en-US" sz="1600" b="1" i="0" dirty="0">
                <a:solidFill>
                  <a:srgbClr val="3A3C49"/>
                </a:solidFill>
                <a:effectLst/>
                <a:latin typeface="Arial" panose="020B0604020202020204" pitchFamily="34" charset="0"/>
                <a:cs typeface="Arial" panose="020B0604020202020204" pitchFamily="34" charset="0"/>
              </a:rPr>
              <a:t>ommunity-based (housing)</a:t>
            </a:r>
          </a:p>
          <a:p>
            <a:pPr marL="285750" indent="-285750">
              <a:buFont typeface="Arial" panose="020B0604020202020204" pitchFamily="34" charset="0"/>
              <a:buChar char="•"/>
            </a:pPr>
            <a:r>
              <a:rPr lang="en-US" sz="1600" b="1" i="0" dirty="0">
                <a:solidFill>
                  <a:srgbClr val="3A3C49"/>
                </a:solidFill>
                <a:effectLst/>
                <a:latin typeface="Arial" panose="020B0604020202020204" pitchFamily="34" charset="0"/>
                <a:cs typeface="Arial" panose="020B0604020202020204" pitchFamily="34" charset="0"/>
              </a:rPr>
              <a:t>Child &amp; Adult Care (specialized, day programs)</a:t>
            </a:r>
          </a:p>
          <a:p>
            <a:pPr marL="285750" indent="-285750">
              <a:buFont typeface="Arial" panose="020B0604020202020204" pitchFamily="34" charset="0"/>
              <a:buChar char="•"/>
            </a:pPr>
            <a:r>
              <a:rPr lang="en-US" sz="1600" b="1" dirty="0">
                <a:solidFill>
                  <a:srgbClr val="3A3C49"/>
                </a:solidFill>
                <a:latin typeface="Arial" panose="020B0604020202020204" pitchFamily="34" charset="0"/>
                <a:cs typeface="Arial" panose="020B0604020202020204" pitchFamily="34" charset="0"/>
              </a:rPr>
              <a:t>Financial Assistance (SSDI, SSI)</a:t>
            </a:r>
          </a:p>
          <a:p>
            <a:pPr marL="285750" indent="-285750">
              <a:buFont typeface="Arial" panose="020B0604020202020204" pitchFamily="34" charset="0"/>
              <a:buChar char="•"/>
            </a:pPr>
            <a:r>
              <a:rPr lang="en-US" sz="1600" b="1" i="0" dirty="0">
                <a:solidFill>
                  <a:srgbClr val="3A3C49"/>
                </a:solidFill>
                <a:effectLst/>
                <a:latin typeface="Arial" panose="020B0604020202020204" pitchFamily="34" charset="0"/>
                <a:cs typeface="Arial" panose="020B0604020202020204" pitchFamily="34" charset="0"/>
              </a:rPr>
              <a:t>Individualized Employment and Community Inclusion</a:t>
            </a:r>
          </a:p>
          <a:p>
            <a:pPr marL="285750" indent="-285750">
              <a:buFont typeface="Arial" panose="020B0604020202020204" pitchFamily="34" charset="0"/>
              <a:buChar char="•"/>
            </a:pPr>
            <a:r>
              <a:rPr lang="en-US" sz="1600" b="1" dirty="0">
                <a:solidFill>
                  <a:srgbClr val="3A3C49"/>
                </a:solidFill>
                <a:latin typeface="Arial" panose="020B0604020202020204" pitchFamily="34" charset="0"/>
                <a:cs typeface="Arial" panose="020B0604020202020204" pitchFamily="34" charset="0"/>
              </a:rPr>
              <a:t>C</a:t>
            </a:r>
            <a:r>
              <a:rPr lang="en-US" sz="1600" b="1" i="0" dirty="0">
                <a:solidFill>
                  <a:srgbClr val="3A3C49"/>
                </a:solidFill>
                <a:effectLst/>
                <a:latin typeface="Arial" panose="020B0604020202020204" pitchFamily="34" charset="0"/>
                <a:cs typeface="Arial" panose="020B0604020202020204" pitchFamily="34" charset="0"/>
              </a:rPr>
              <a:t>risis intervention.</a:t>
            </a:r>
            <a:endParaRPr lang="en-US" sz="1600"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B237C416-3724-0FBA-32A5-3021E25D3C85}"/>
              </a:ext>
            </a:extLst>
          </p:cNvPr>
          <p:cNvGrpSpPr/>
          <p:nvPr/>
        </p:nvGrpSpPr>
        <p:grpSpPr>
          <a:xfrm>
            <a:off x="9731827" y="1300163"/>
            <a:ext cx="1761088" cy="3060441"/>
            <a:chOff x="10431623" y="2497043"/>
            <a:chExt cx="1761088" cy="3060441"/>
          </a:xfrm>
        </p:grpSpPr>
        <p:pic>
          <p:nvPicPr>
            <p:cNvPr id="1038" name="Picture 14" descr="3d cartoon cute light bulb object icon. Use on business creative idea and  brainstorming solution development 3D rendering emoji illustration 19956056  PNG">
              <a:extLst>
                <a:ext uri="{FF2B5EF4-FFF2-40B4-BE49-F238E27FC236}">
                  <a16:creationId xmlns:a16="http://schemas.microsoft.com/office/drawing/2014/main" id="{8F626927-7CB0-3844-CBAB-D14102949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1623" y="2497043"/>
              <a:ext cx="1761088" cy="30604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3AA481-A6FD-A306-6697-EF28C08C1038}"/>
                </a:ext>
              </a:extLst>
            </p:cNvPr>
            <p:cNvSpPr txBox="1"/>
            <p:nvPr/>
          </p:nvSpPr>
          <p:spPr>
            <a:xfrm>
              <a:off x="10726699" y="2696749"/>
              <a:ext cx="1382033" cy="1815882"/>
            </a:xfrm>
            <a:prstGeom prst="rect">
              <a:avLst/>
            </a:prstGeom>
            <a:noFill/>
          </p:spPr>
          <p:txBody>
            <a:bodyPr wrap="square" rtlCol="0">
              <a:spAutoFit/>
            </a:bodyPr>
            <a:lstStyle/>
            <a:p>
              <a:pPr algn="ctr"/>
              <a:r>
                <a:rPr lang="en-US" sz="1600" b="1" dirty="0"/>
                <a:t>Supports </a:t>
              </a:r>
              <a:br>
                <a:rPr lang="en-US" sz="1600" b="1" dirty="0"/>
              </a:br>
              <a:r>
                <a:rPr lang="en-US" sz="1600" b="1" dirty="0"/>
                <a:t>and services can start at a very young age and continue for life.</a:t>
              </a:r>
              <a:endParaRPr lang="en-US" sz="1200" b="1" dirty="0"/>
            </a:p>
          </p:txBody>
        </p:sp>
      </p:grpSp>
      <p:sp>
        <p:nvSpPr>
          <p:cNvPr id="3" name="TextBox 2">
            <a:extLst>
              <a:ext uri="{FF2B5EF4-FFF2-40B4-BE49-F238E27FC236}">
                <a16:creationId xmlns:a16="http://schemas.microsoft.com/office/drawing/2014/main" id="{B86AB57F-17A0-2949-C3FA-839884377681}"/>
              </a:ext>
            </a:extLst>
          </p:cNvPr>
          <p:cNvSpPr txBox="1"/>
          <p:nvPr/>
        </p:nvSpPr>
        <p:spPr>
          <a:xfrm>
            <a:off x="953308" y="5331339"/>
            <a:ext cx="10355393" cy="1077218"/>
          </a:xfrm>
          <a:prstGeom prst="rect">
            <a:avLst/>
          </a:prstGeom>
          <a:solidFill>
            <a:schemeClr val="accent5">
              <a:lumMod val="40000"/>
              <a:lumOff val="60000"/>
            </a:schemeClr>
          </a:solidFill>
        </p:spPr>
        <p:txBody>
          <a:bodyPr wrap="square" rtlCol="0">
            <a:spAutoFit/>
          </a:bodyPr>
          <a:lstStyle/>
          <a:p>
            <a:r>
              <a:rPr lang="en-US" sz="1600" b="1" i="0" dirty="0">
                <a:effectLst/>
                <a:latin typeface="+mj-lt"/>
              </a:rPr>
              <a:t>Supports and services are crucial for individuals with Intellectual and Developmental Disabilities (I/DD) because they enable them to live more independently, improve their quality of life, and participate fully in their communities. These supports help bridge gaps in skills, address specific needs, and facilitate inclusion, ultimately promoting a sense of belonging and purpose. </a:t>
            </a:r>
            <a:endParaRPr lang="en-US" sz="1600" b="1" dirty="0">
              <a:latin typeface="+mj-lt"/>
            </a:endParaRPr>
          </a:p>
        </p:txBody>
      </p:sp>
    </p:spTree>
    <p:extLst>
      <p:ext uri="{BB962C8B-B14F-4D97-AF65-F5344CB8AC3E}">
        <p14:creationId xmlns:p14="http://schemas.microsoft.com/office/powerpoint/2010/main" val="244183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EF0A8-3852-78A4-DC35-EF4B0498F37F}"/>
            </a:ext>
          </a:extLst>
        </p:cNvPr>
        <p:cNvGrpSpPr/>
        <p:nvPr/>
      </p:nvGrpSpPr>
      <p:grpSpPr>
        <a:xfrm>
          <a:off x="0" y="0"/>
          <a:ext cx="0" cy="0"/>
          <a:chOff x="0" y="0"/>
          <a:chExt cx="0" cy="0"/>
        </a:xfrm>
      </p:grpSpPr>
      <p:sp>
        <p:nvSpPr>
          <p:cNvPr id="30722" name="Subtitle 2">
            <a:extLst>
              <a:ext uri="{FF2B5EF4-FFF2-40B4-BE49-F238E27FC236}">
                <a16:creationId xmlns:a16="http://schemas.microsoft.com/office/drawing/2014/main" id="{0DBA2CC6-0C53-C064-D3D3-E25ADBC11234}"/>
              </a:ext>
            </a:extLst>
          </p:cNvPr>
          <p:cNvSpPr>
            <a:spLocks noGrp="1" noChangeArrowheads="1"/>
          </p:cNvSpPr>
          <p:nvPr>
            <p:ph type="subTitle" idx="1"/>
          </p:nvPr>
        </p:nvSpPr>
        <p:spPr>
          <a:xfrm>
            <a:off x="401217" y="1635125"/>
            <a:ext cx="3928188" cy="1649251"/>
          </a:xfrm>
          <a:solidFill>
            <a:schemeClr val="tx1"/>
          </a:solidFill>
        </p:spPr>
        <p:txBody>
          <a:bodyPr/>
          <a:lstStyle/>
          <a:p>
            <a:pPr marL="639763" eaLnBrk="1" hangingPunct="1"/>
            <a:r>
              <a:rPr lang="en-US" altLang="en-US" sz="2400" b="1" dirty="0"/>
              <a:t>Disability rates are higher in rural areas than urban areas.</a:t>
            </a:r>
            <a:endParaRPr lang="en-US" altLang="en-US" sz="2400" b="1" dirty="0">
              <a:ea typeface="Glegoo" pitchFamily="2" charset="0"/>
              <a:cs typeface="Glegoo" pitchFamily="2" charset="0"/>
            </a:endParaRPr>
          </a:p>
        </p:txBody>
      </p:sp>
      <p:sp>
        <p:nvSpPr>
          <p:cNvPr id="3" name="Title 2">
            <a:extLst>
              <a:ext uri="{FF2B5EF4-FFF2-40B4-BE49-F238E27FC236}">
                <a16:creationId xmlns:a16="http://schemas.microsoft.com/office/drawing/2014/main" id="{28CEDEB9-29BD-83FD-BAAD-ACCC1A0CC807}"/>
              </a:ext>
            </a:extLst>
          </p:cNvPr>
          <p:cNvSpPr>
            <a:spLocks noGrp="1"/>
          </p:cNvSpPr>
          <p:nvPr>
            <p:ph type="ctrTitle"/>
          </p:nvPr>
        </p:nvSpPr>
        <p:spPr>
          <a:xfrm>
            <a:off x="401217" y="563112"/>
            <a:ext cx="11125200" cy="584789"/>
          </a:xfrm>
        </p:spPr>
        <p:txBody>
          <a:bodyPr/>
          <a:lstStyle/>
          <a:p>
            <a:r>
              <a:rPr lang="en-US" sz="6000" b="1" dirty="0"/>
              <a:t>I/DD </a:t>
            </a:r>
            <a:r>
              <a:rPr lang="en-US" sz="3200" b="1" dirty="0"/>
              <a:t>RURAL SPOTLIGHT</a:t>
            </a:r>
          </a:p>
        </p:txBody>
      </p:sp>
      <p:pic>
        <p:nvPicPr>
          <p:cNvPr id="6" name="Picture 5" descr="A screenshot of a computer screen&#10;&#10;AI-generated content may be incorrect.">
            <a:extLst>
              <a:ext uri="{FF2B5EF4-FFF2-40B4-BE49-F238E27FC236}">
                <a16:creationId xmlns:a16="http://schemas.microsoft.com/office/drawing/2014/main" id="{9953B2D8-BD9C-7D7A-4C2C-B139AA7730E3}"/>
              </a:ext>
            </a:extLst>
          </p:cNvPr>
          <p:cNvPicPr>
            <a:picLocks noChangeAspect="1"/>
          </p:cNvPicPr>
          <p:nvPr/>
        </p:nvPicPr>
        <p:blipFill>
          <a:blip r:embed="rId3">
            <a:extLst>
              <a:ext uri="{28A0092B-C50C-407E-A947-70E740481C1C}">
                <a14:useLocalDpi xmlns:a14="http://schemas.microsoft.com/office/drawing/2010/main" val="0"/>
              </a:ext>
            </a:extLst>
          </a:blip>
          <a:srcRect b="42177"/>
          <a:stretch/>
        </p:blipFill>
        <p:spPr>
          <a:xfrm>
            <a:off x="5076305" y="1417053"/>
            <a:ext cx="6640874" cy="4937093"/>
          </a:xfrm>
          <a:prstGeom prst="rect">
            <a:avLst/>
          </a:prstGeom>
        </p:spPr>
      </p:pic>
      <p:sp>
        <p:nvSpPr>
          <p:cNvPr id="7" name="TextBox 6">
            <a:extLst>
              <a:ext uri="{FF2B5EF4-FFF2-40B4-BE49-F238E27FC236}">
                <a16:creationId xmlns:a16="http://schemas.microsoft.com/office/drawing/2014/main" id="{B9A7C9AA-512F-D8E9-CC30-213AC6F7C4A1}"/>
              </a:ext>
            </a:extLst>
          </p:cNvPr>
          <p:cNvSpPr txBox="1"/>
          <p:nvPr/>
        </p:nvSpPr>
        <p:spPr>
          <a:xfrm>
            <a:off x="1286850" y="4258823"/>
            <a:ext cx="2277337" cy="1107996"/>
          </a:xfrm>
          <a:prstGeom prst="rect">
            <a:avLst/>
          </a:prstGeom>
          <a:noFill/>
        </p:spPr>
        <p:txBody>
          <a:bodyPr wrap="square" rtlCol="0">
            <a:spAutoFit/>
          </a:bodyPr>
          <a:lstStyle/>
          <a:p>
            <a:pPr algn="ctr"/>
            <a:r>
              <a:rPr lang="en-US" sz="6600" b="1" dirty="0">
                <a:solidFill>
                  <a:srgbClr val="FF0000"/>
                </a:solidFill>
                <a:latin typeface="Impact" panose="020B0806030902050204" pitchFamily="34" charset="0"/>
              </a:rPr>
              <a:t>WHY?</a:t>
            </a:r>
          </a:p>
        </p:txBody>
      </p:sp>
    </p:spTree>
    <p:extLst>
      <p:ext uri="{BB962C8B-B14F-4D97-AF65-F5344CB8AC3E}">
        <p14:creationId xmlns:p14="http://schemas.microsoft.com/office/powerpoint/2010/main" val="300075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6044F-7408-5F96-F084-017F3D01C10C}"/>
            </a:ext>
          </a:extLst>
        </p:cNvPr>
        <p:cNvGrpSpPr/>
        <p:nvPr/>
      </p:nvGrpSpPr>
      <p:grpSpPr>
        <a:xfrm>
          <a:off x="0" y="0"/>
          <a:ext cx="0" cy="0"/>
          <a:chOff x="0" y="0"/>
          <a:chExt cx="0" cy="0"/>
        </a:xfrm>
      </p:grpSpPr>
      <p:sp>
        <p:nvSpPr>
          <p:cNvPr id="30722" name="Subtitle 2">
            <a:extLst>
              <a:ext uri="{FF2B5EF4-FFF2-40B4-BE49-F238E27FC236}">
                <a16:creationId xmlns:a16="http://schemas.microsoft.com/office/drawing/2014/main" id="{28AEA728-34B5-BDD0-EF2C-D9283A07A19B}"/>
              </a:ext>
            </a:extLst>
          </p:cNvPr>
          <p:cNvSpPr>
            <a:spLocks noGrp="1" noChangeArrowheads="1"/>
          </p:cNvSpPr>
          <p:nvPr>
            <p:ph type="subTitle" idx="1"/>
          </p:nvPr>
        </p:nvSpPr>
        <p:spPr>
          <a:xfrm>
            <a:off x="401216" y="1635125"/>
            <a:ext cx="4394719" cy="1443977"/>
          </a:xfrm>
          <a:solidFill>
            <a:schemeClr val="tx1"/>
          </a:solidFill>
        </p:spPr>
        <p:txBody>
          <a:bodyPr/>
          <a:lstStyle/>
          <a:p>
            <a:pPr marL="639763" eaLnBrk="1" hangingPunct="1"/>
            <a:r>
              <a:rPr lang="en-US" altLang="en-US" b="1" dirty="0">
                <a:latin typeface="+mn-lt"/>
              </a:rPr>
              <a:t>Additional factors:</a:t>
            </a:r>
          </a:p>
          <a:p>
            <a:pPr marL="639763" eaLnBrk="1" hangingPunct="1"/>
            <a:r>
              <a:rPr lang="en-US" altLang="en-US" b="1" dirty="0">
                <a:latin typeface="+mn-lt"/>
              </a:rPr>
              <a:t>Poverty &amp; Health</a:t>
            </a:r>
            <a:endParaRPr lang="en-US" altLang="en-US" b="1" dirty="0">
              <a:latin typeface="+mn-lt"/>
              <a:ea typeface="Glegoo" pitchFamily="2" charset="0"/>
              <a:cs typeface="Glegoo" pitchFamily="2" charset="0"/>
            </a:endParaRPr>
          </a:p>
        </p:txBody>
      </p:sp>
      <p:sp>
        <p:nvSpPr>
          <p:cNvPr id="3" name="Title 2">
            <a:extLst>
              <a:ext uri="{FF2B5EF4-FFF2-40B4-BE49-F238E27FC236}">
                <a16:creationId xmlns:a16="http://schemas.microsoft.com/office/drawing/2014/main" id="{8FCB5E31-82D7-4F90-59FE-107DD44D6A67}"/>
              </a:ext>
            </a:extLst>
          </p:cNvPr>
          <p:cNvSpPr>
            <a:spLocks noGrp="1"/>
          </p:cNvSpPr>
          <p:nvPr>
            <p:ph type="ctrTitle"/>
          </p:nvPr>
        </p:nvSpPr>
        <p:spPr/>
        <p:txBody>
          <a:bodyPr/>
          <a:lstStyle/>
          <a:p>
            <a:r>
              <a:rPr lang="en-US" sz="6000" b="1" dirty="0"/>
              <a:t>I/DD </a:t>
            </a:r>
            <a:r>
              <a:rPr lang="en-US" sz="3200" b="1" dirty="0"/>
              <a:t>RURAL SPOTLIGHT </a:t>
            </a:r>
            <a:r>
              <a:rPr lang="en-US" sz="3200" b="1" i="1" dirty="0"/>
              <a:t>continued</a:t>
            </a:r>
          </a:p>
        </p:txBody>
      </p:sp>
      <p:pic>
        <p:nvPicPr>
          <p:cNvPr id="7" name="Picture 6" descr="A screenshot of a computer screen&#10;&#10;AI-generated content may be incorrect.">
            <a:extLst>
              <a:ext uri="{FF2B5EF4-FFF2-40B4-BE49-F238E27FC236}">
                <a16:creationId xmlns:a16="http://schemas.microsoft.com/office/drawing/2014/main" id="{D9683B3F-70C7-6E9B-8A45-73BF0A2B8BE4}"/>
              </a:ext>
            </a:extLst>
          </p:cNvPr>
          <p:cNvPicPr>
            <a:picLocks noChangeAspect="1"/>
          </p:cNvPicPr>
          <p:nvPr/>
        </p:nvPicPr>
        <p:blipFill>
          <a:blip r:embed="rId3">
            <a:extLst>
              <a:ext uri="{28A0092B-C50C-407E-A947-70E740481C1C}">
                <a14:useLocalDpi xmlns:a14="http://schemas.microsoft.com/office/drawing/2010/main" val="0"/>
              </a:ext>
            </a:extLst>
          </a:blip>
          <a:srcRect t="57687"/>
          <a:stretch/>
        </p:blipFill>
        <p:spPr>
          <a:xfrm>
            <a:off x="5179185" y="2388637"/>
            <a:ext cx="6454015" cy="3822511"/>
          </a:xfrm>
          <a:prstGeom prst="rect">
            <a:avLst/>
          </a:prstGeom>
        </p:spPr>
      </p:pic>
    </p:spTree>
    <p:extLst>
      <p:ext uri="{BB962C8B-B14F-4D97-AF65-F5344CB8AC3E}">
        <p14:creationId xmlns:p14="http://schemas.microsoft.com/office/powerpoint/2010/main" val="242698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BA61C-93D4-E724-D48C-65370969BD33}"/>
            </a:ext>
          </a:extLst>
        </p:cNvPr>
        <p:cNvGrpSpPr/>
        <p:nvPr/>
      </p:nvGrpSpPr>
      <p:grpSpPr>
        <a:xfrm>
          <a:off x="0" y="0"/>
          <a:ext cx="0" cy="0"/>
          <a:chOff x="0" y="0"/>
          <a:chExt cx="0" cy="0"/>
        </a:xfrm>
      </p:grpSpPr>
      <p:sp>
        <p:nvSpPr>
          <p:cNvPr id="30721" name="Title 1">
            <a:extLst>
              <a:ext uri="{FF2B5EF4-FFF2-40B4-BE49-F238E27FC236}">
                <a16:creationId xmlns:a16="http://schemas.microsoft.com/office/drawing/2014/main" id="{2EFA63FA-F199-651C-B5DF-81A4A5F66151}"/>
              </a:ext>
            </a:extLst>
          </p:cNvPr>
          <p:cNvSpPr>
            <a:spLocks noGrp="1" noChangeArrowheads="1"/>
          </p:cNvSpPr>
          <p:nvPr>
            <p:ph type="ctrTitle"/>
          </p:nvPr>
        </p:nvSpPr>
        <p:spPr>
          <a:xfrm>
            <a:off x="404358" y="725031"/>
            <a:ext cx="11426858" cy="584200"/>
          </a:xfrm>
        </p:spPr>
        <p:txBody>
          <a:bodyPr/>
          <a:lstStyle/>
          <a:p>
            <a:pPr eaLnBrk="1" hangingPunct="1"/>
            <a:r>
              <a:rPr lang="en-US" altLang="en-US" sz="6000" b="1" dirty="0"/>
              <a:t>I/DD:  </a:t>
            </a:r>
            <a:r>
              <a:rPr lang="en-US" altLang="en-US" sz="3200" b="1" dirty="0"/>
              <a:t>SEEKING SERVICES &amp; SUPPORTS</a:t>
            </a:r>
          </a:p>
        </p:txBody>
      </p:sp>
      <p:sp>
        <p:nvSpPr>
          <p:cNvPr id="30722" name="Subtitle 2">
            <a:extLst>
              <a:ext uri="{FF2B5EF4-FFF2-40B4-BE49-F238E27FC236}">
                <a16:creationId xmlns:a16="http://schemas.microsoft.com/office/drawing/2014/main" id="{561F7F9D-4A30-ACAE-90D4-A8E774FEFA2E}"/>
              </a:ext>
            </a:extLst>
          </p:cNvPr>
          <p:cNvSpPr>
            <a:spLocks noGrp="1" noChangeArrowheads="1"/>
          </p:cNvSpPr>
          <p:nvPr>
            <p:ph type="subTitle" idx="1"/>
          </p:nvPr>
        </p:nvSpPr>
        <p:spPr>
          <a:xfrm>
            <a:off x="404358" y="1564122"/>
            <a:ext cx="8280855" cy="841375"/>
          </a:xfrm>
          <a:solidFill>
            <a:schemeClr val="tx1"/>
          </a:solidFill>
        </p:spPr>
        <p:txBody>
          <a:bodyPr/>
          <a:lstStyle/>
          <a:p>
            <a:pPr marL="639763" eaLnBrk="1" hangingPunct="1"/>
            <a:r>
              <a:rPr lang="en-US" altLang="en-US" b="1" dirty="0">
                <a:ea typeface="Glegoo" pitchFamily="2" charset="0"/>
                <a:cs typeface="Glegoo" pitchFamily="2" charset="0"/>
              </a:rPr>
              <a:t>Rural Challenges and Barriers – </a:t>
            </a:r>
          </a:p>
        </p:txBody>
      </p:sp>
      <p:sp>
        <p:nvSpPr>
          <p:cNvPr id="2" name="TextBox 1">
            <a:extLst>
              <a:ext uri="{FF2B5EF4-FFF2-40B4-BE49-F238E27FC236}">
                <a16:creationId xmlns:a16="http://schemas.microsoft.com/office/drawing/2014/main" id="{8C2C7D3E-5E2F-4960-FC95-C310E3681E28}"/>
              </a:ext>
            </a:extLst>
          </p:cNvPr>
          <p:cNvSpPr txBox="1"/>
          <p:nvPr/>
        </p:nvSpPr>
        <p:spPr>
          <a:xfrm>
            <a:off x="828838" y="2573085"/>
            <a:ext cx="7856375" cy="3539430"/>
          </a:xfrm>
          <a:prstGeom prst="rect">
            <a:avLst/>
          </a:prstGeom>
          <a:solidFill>
            <a:schemeClr val="accent5">
              <a:lumMod val="40000"/>
              <a:lumOff val="60000"/>
            </a:schemeClr>
          </a:solidFill>
        </p:spPr>
        <p:txBody>
          <a:bodyPr wrap="square" rtlCol="0">
            <a:spAutoFit/>
          </a:bodyPr>
          <a:lstStyle/>
          <a:p>
            <a:r>
              <a:rPr lang="en-US" sz="2800" b="1" i="0" dirty="0">
                <a:solidFill>
                  <a:srgbClr val="FF0000"/>
                </a:solidFill>
                <a:effectLst/>
                <a:latin typeface="+mn-lt"/>
              </a:rPr>
              <a:t>LOCATION </a:t>
            </a:r>
          </a:p>
          <a:p>
            <a:pPr marL="914400" lvl="1" indent="-457200">
              <a:buFont typeface="Arial" panose="020B0604020202020204" pitchFamily="34" charset="0"/>
              <a:buChar char="•"/>
            </a:pPr>
            <a:r>
              <a:rPr lang="en-US" sz="2800" b="1" dirty="0">
                <a:solidFill>
                  <a:srgbClr val="3A3C49"/>
                </a:solidFill>
                <a:latin typeface="+mn-lt"/>
              </a:rPr>
              <a:t>Hours away from supports and services</a:t>
            </a:r>
            <a:endParaRPr lang="en-US" sz="2800" b="1" i="0" dirty="0">
              <a:solidFill>
                <a:srgbClr val="3A3C49"/>
              </a:solidFill>
              <a:effectLst/>
              <a:latin typeface="+mn-lt"/>
            </a:endParaRPr>
          </a:p>
          <a:p>
            <a:r>
              <a:rPr lang="en-US" sz="2800" b="1" i="1" dirty="0">
                <a:solidFill>
                  <a:srgbClr val="FF0000"/>
                </a:solidFill>
                <a:latin typeface="+mn-lt"/>
              </a:rPr>
              <a:t>Lack of </a:t>
            </a:r>
            <a:r>
              <a:rPr lang="en-US" sz="2800" b="1" dirty="0">
                <a:solidFill>
                  <a:srgbClr val="FF0000"/>
                </a:solidFill>
                <a:latin typeface="+mn-lt"/>
              </a:rPr>
              <a:t>TRANSPORTATION</a:t>
            </a:r>
          </a:p>
          <a:p>
            <a:pPr marL="914400" lvl="1" indent="-457200">
              <a:buFont typeface="Arial" panose="020B0604020202020204" pitchFamily="34" charset="0"/>
              <a:buChar char="•"/>
            </a:pPr>
            <a:r>
              <a:rPr lang="en-US" sz="2800" b="1" dirty="0">
                <a:solidFill>
                  <a:srgbClr val="3A3C49"/>
                </a:solidFill>
                <a:latin typeface="+mn-lt"/>
              </a:rPr>
              <a:t>Personal, public, specialized medical</a:t>
            </a:r>
          </a:p>
          <a:p>
            <a:r>
              <a:rPr lang="en-US" sz="2800" b="1" i="1" dirty="0">
                <a:solidFill>
                  <a:srgbClr val="FF0000"/>
                </a:solidFill>
                <a:latin typeface="+mn-lt"/>
              </a:rPr>
              <a:t>Lack of </a:t>
            </a:r>
            <a:r>
              <a:rPr lang="en-US" sz="2800" b="1" dirty="0">
                <a:solidFill>
                  <a:srgbClr val="FF0000"/>
                </a:solidFill>
                <a:latin typeface="+mn-lt"/>
              </a:rPr>
              <a:t>PROVIDERS</a:t>
            </a:r>
          </a:p>
          <a:p>
            <a:pPr marL="914400" lvl="1" indent="-457200">
              <a:buFont typeface="Arial" panose="020B0604020202020204" pitchFamily="34" charset="0"/>
              <a:buChar char="•"/>
            </a:pPr>
            <a:r>
              <a:rPr lang="en-US" sz="2800" b="1" dirty="0">
                <a:solidFill>
                  <a:srgbClr val="3A3C49"/>
                </a:solidFill>
                <a:latin typeface="+mn-lt"/>
              </a:rPr>
              <a:t>Smaller healthcare workforce</a:t>
            </a:r>
          </a:p>
          <a:p>
            <a:pPr marL="914400" lvl="1" indent="-457200">
              <a:buFont typeface="Arial" panose="020B0604020202020204" pitchFamily="34" charset="0"/>
              <a:buChar char="•"/>
            </a:pPr>
            <a:r>
              <a:rPr lang="en-US" sz="2800" b="1" dirty="0">
                <a:solidFill>
                  <a:srgbClr val="3A3C49"/>
                </a:solidFill>
                <a:latin typeface="+mn-lt"/>
              </a:rPr>
              <a:t>Lack of specialty care</a:t>
            </a:r>
          </a:p>
        </p:txBody>
      </p:sp>
      <p:grpSp>
        <p:nvGrpSpPr>
          <p:cNvPr id="3" name="Group 2">
            <a:extLst>
              <a:ext uri="{FF2B5EF4-FFF2-40B4-BE49-F238E27FC236}">
                <a16:creationId xmlns:a16="http://schemas.microsoft.com/office/drawing/2014/main" id="{551AFBE3-6C48-A606-C399-30838E90080B}"/>
              </a:ext>
            </a:extLst>
          </p:cNvPr>
          <p:cNvGrpSpPr/>
          <p:nvPr/>
        </p:nvGrpSpPr>
        <p:grpSpPr>
          <a:xfrm>
            <a:off x="9919292" y="2158128"/>
            <a:ext cx="1761088" cy="3060441"/>
            <a:chOff x="8673785" y="-200464"/>
            <a:chExt cx="2508736" cy="3965510"/>
          </a:xfrm>
        </p:grpSpPr>
        <p:pic>
          <p:nvPicPr>
            <p:cNvPr id="4" name="Picture 14" descr="3d cartoon cute light bulb object icon. Use on business creative idea and  brainstorming solution development 3D rendering emoji illustration 19956056  PNG">
              <a:extLst>
                <a:ext uri="{FF2B5EF4-FFF2-40B4-BE49-F238E27FC236}">
                  <a16:creationId xmlns:a16="http://schemas.microsoft.com/office/drawing/2014/main" id="{E7CA24A4-224C-6AB8-B56A-857D5467E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3785" y="-200464"/>
              <a:ext cx="2508736" cy="39655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430C33A-D2FF-2437-A6DD-D6E355B57A88}"/>
                </a:ext>
              </a:extLst>
            </p:cNvPr>
            <p:cNvSpPr txBox="1"/>
            <p:nvPr/>
          </p:nvSpPr>
          <p:spPr>
            <a:xfrm>
              <a:off x="9143323" y="56245"/>
              <a:ext cx="1968758" cy="1595183"/>
            </a:xfrm>
            <a:prstGeom prst="rect">
              <a:avLst/>
            </a:prstGeom>
            <a:noFill/>
          </p:spPr>
          <p:txBody>
            <a:bodyPr wrap="square" rtlCol="0">
              <a:spAutoFit/>
            </a:bodyPr>
            <a:lstStyle/>
            <a:p>
              <a:pPr algn="ctr"/>
              <a:r>
                <a:rPr lang="en-US" b="1" dirty="0"/>
                <a:t>I/DD</a:t>
              </a:r>
            </a:p>
            <a:p>
              <a:pPr algn="ctr"/>
              <a:r>
                <a:rPr lang="en-US" sz="1400" b="1" dirty="0"/>
                <a:t>Location plays a significant role in accessing care</a:t>
              </a:r>
            </a:p>
          </p:txBody>
        </p:sp>
      </p:grpSp>
      <p:sp>
        <p:nvSpPr>
          <p:cNvPr id="7" name="Rectangle 1">
            <a:extLst>
              <a:ext uri="{FF2B5EF4-FFF2-40B4-BE49-F238E27FC236}">
                <a16:creationId xmlns:a16="http://schemas.microsoft.com/office/drawing/2014/main" id="{70805CD4-B409-2776-8EEF-EF1E2A1B558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04B2D479-60CC-2A24-F711-FA91A95DA631}"/>
              </a:ext>
            </a:extLst>
          </p:cNvPr>
          <p:cNvSpPr txBox="1"/>
          <p:nvPr/>
        </p:nvSpPr>
        <p:spPr>
          <a:xfrm>
            <a:off x="7155908" y="4822619"/>
            <a:ext cx="1596207" cy="1200329"/>
          </a:xfrm>
          <a:prstGeom prst="rect">
            <a:avLst/>
          </a:prstGeom>
          <a:noFill/>
        </p:spPr>
        <p:txBody>
          <a:bodyPr wrap="square" rtlCol="0">
            <a:spAutoFit/>
          </a:bodyPr>
          <a:lstStyle/>
          <a:p>
            <a:pPr algn="ctr"/>
            <a:r>
              <a:rPr lang="en-US" sz="2400" b="1" dirty="0">
                <a:solidFill>
                  <a:srgbClr val="FF0000"/>
                </a:solidFill>
                <a:latin typeface="Impact" panose="020B0806030902050204" pitchFamily="34" charset="0"/>
              </a:rPr>
              <a:t>The Struggle</a:t>
            </a:r>
          </a:p>
          <a:p>
            <a:pPr algn="ctr"/>
            <a:r>
              <a:rPr lang="en-US" sz="2400" b="1" dirty="0">
                <a:solidFill>
                  <a:srgbClr val="FF0000"/>
                </a:solidFill>
                <a:latin typeface="Impact" panose="020B0806030902050204" pitchFamily="34" charset="0"/>
              </a:rPr>
              <a:t>Is REAL</a:t>
            </a:r>
          </a:p>
        </p:txBody>
      </p:sp>
    </p:spTree>
    <p:extLst>
      <p:ext uri="{BB962C8B-B14F-4D97-AF65-F5344CB8AC3E}">
        <p14:creationId xmlns:p14="http://schemas.microsoft.com/office/powerpoint/2010/main" val="2760471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E4B1A-0543-3A9E-758B-D99C54A4BA7C}"/>
            </a:ext>
          </a:extLst>
        </p:cNvPr>
        <p:cNvGrpSpPr/>
        <p:nvPr/>
      </p:nvGrpSpPr>
      <p:grpSpPr>
        <a:xfrm>
          <a:off x="0" y="0"/>
          <a:ext cx="0" cy="0"/>
          <a:chOff x="0" y="0"/>
          <a:chExt cx="0" cy="0"/>
        </a:xfrm>
      </p:grpSpPr>
      <p:sp>
        <p:nvSpPr>
          <p:cNvPr id="30721" name="Title 1">
            <a:extLst>
              <a:ext uri="{FF2B5EF4-FFF2-40B4-BE49-F238E27FC236}">
                <a16:creationId xmlns:a16="http://schemas.microsoft.com/office/drawing/2014/main" id="{A3B3BAC8-88E1-3A3F-5883-96A5E54D8C7B}"/>
              </a:ext>
            </a:extLst>
          </p:cNvPr>
          <p:cNvSpPr>
            <a:spLocks noGrp="1" noChangeArrowheads="1"/>
          </p:cNvSpPr>
          <p:nvPr>
            <p:ph type="ctrTitle"/>
          </p:nvPr>
        </p:nvSpPr>
        <p:spPr>
          <a:xfrm>
            <a:off x="404358" y="725031"/>
            <a:ext cx="11426858" cy="584200"/>
          </a:xfrm>
        </p:spPr>
        <p:txBody>
          <a:bodyPr/>
          <a:lstStyle/>
          <a:p>
            <a:pPr eaLnBrk="1" hangingPunct="1"/>
            <a:r>
              <a:rPr lang="en-US" altLang="en-US" sz="6000" b="1" dirty="0"/>
              <a:t>I/DD:  </a:t>
            </a:r>
            <a:r>
              <a:rPr lang="en-US" altLang="en-US" sz="3200" b="1" dirty="0"/>
              <a:t>SEEKING SERVICES &amp; SUPPORTS</a:t>
            </a:r>
          </a:p>
        </p:txBody>
      </p:sp>
      <p:sp>
        <p:nvSpPr>
          <p:cNvPr id="30722" name="Subtitle 2">
            <a:extLst>
              <a:ext uri="{FF2B5EF4-FFF2-40B4-BE49-F238E27FC236}">
                <a16:creationId xmlns:a16="http://schemas.microsoft.com/office/drawing/2014/main" id="{5810C058-1FBD-B136-AF1B-A4E698DEDB28}"/>
              </a:ext>
            </a:extLst>
          </p:cNvPr>
          <p:cNvSpPr>
            <a:spLocks noGrp="1" noChangeArrowheads="1"/>
          </p:cNvSpPr>
          <p:nvPr>
            <p:ph type="subTitle" idx="1"/>
          </p:nvPr>
        </p:nvSpPr>
        <p:spPr>
          <a:xfrm>
            <a:off x="404358" y="1564122"/>
            <a:ext cx="6742891" cy="841375"/>
          </a:xfrm>
          <a:solidFill>
            <a:schemeClr val="tx1"/>
          </a:solidFill>
        </p:spPr>
        <p:txBody>
          <a:bodyPr/>
          <a:lstStyle/>
          <a:p>
            <a:pPr marL="639763" eaLnBrk="1" hangingPunct="1"/>
            <a:r>
              <a:rPr lang="en-US" altLang="en-US" b="1" dirty="0">
                <a:ea typeface="Glegoo" pitchFamily="2" charset="0"/>
                <a:cs typeface="Glegoo" pitchFamily="2" charset="0"/>
              </a:rPr>
              <a:t>Rural Challenges and Barriers </a:t>
            </a:r>
            <a:br>
              <a:rPr lang="en-US" altLang="en-US" b="1" dirty="0">
                <a:ea typeface="Glegoo" pitchFamily="2" charset="0"/>
                <a:cs typeface="Glegoo" pitchFamily="2" charset="0"/>
              </a:rPr>
            </a:br>
            <a:r>
              <a:rPr lang="en-US" altLang="en-US" b="1" dirty="0">
                <a:ea typeface="Glegoo" pitchFamily="2" charset="0"/>
                <a:cs typeface="Glegoo" pitchFamily="2" charset="0"/>
              </a:rPr>
              <a:t>Okanogan County</a:t>
            </a:r>
          </a:p>
        </p:txBody>
      </p:sp>
      <p:sp>
        <p:nvSpPr>
          <p:cNvPr id="2" name="TextBox 1">
            <a:extLst>
              <a:ext uri="{FF2B5EF4-FFF2-40B4-BE49-F238E27FC236}">
                <a16:creationId xmlns:a16="http://schemas.microsoft.com/office/drawing/2014/main" id="{8F7F179B-01CC-6A54-285B-C25A666B1FF2}"/>
              </a:ext>
            </a:extLst>
          </p:cNvPr>
          <p:cNvSpPr txBox="1"/>
          <p:nvPr/>
        </p:nvSpPr>
        <p:spPr>
          <a:xfrm>
            <a:off x="810176" y="2712990"/>
            <a:ext cx="6337073" cy="1631216"/>
          </a:xfrm>
          <a:prstGeom prst="rect">
            <a:avLst/>
          </a:prstGeom>
          <a:solidFill>
            <a:schemeClr val="accent5">
              <a:lumMod val="40000"/>
              <a:lumOff val="60000"/>
            </a:schemeClr>
          </a:solidFill>
        </p:spPr>
        <p:txBody>
          <a:bodyPr wrap="square" rtlCol="0">
            <a:spAutoFit/>
          </a:bodyPr>
          <a:lstStyle/>
          <a:p>
            <a:pPr marL="457200" indent="-457200">
              <a:buFont typeface="Arial" panose="020B0604020202020204" pitchFamily="34" charset="0"/>
              <a:buChar char="•"/>
            </a:pPr>
            <a:r>
              <a:rPr lang="en-US" sz="2000" b="1" dirty="0">
                <a:latin typeface="+mn-lt"/>
              </a:rPr>
              <a:t>Social inequality; lack of opportunity, poverty</a:t>
            </a:r>
          </a:p>
          <a:p>
            <a:pPr marL="457200" indent="-457200">
              <a:buFont typeface="Arial" panose="020B0604020202020204" pitchFamily="34" charset="0"/>
              <a:buChar char="•"/>
            </a:pPr>
            <a:r>
              <a:rPr lang="en-US" sz="2000" b="1" dirty="0">
                <a:latin typeface="+mn-lt"/>
              </a:rPr>
              <a:t>Economic challenges; struggling businesses</a:t>
            </a:r>
          </a:p>
          <a:p>
            <a:pPr marL="457200" indent="-457200">
              <a:buFont typeface="Arial" panose="020B0604020202020204" pitchFamily="34" charset="0"/>
              <a:buChar char="•"/>
            </a:pPr>
            <a:r>
              <a:rPr lang="en-US" sz="2000" b="1" dirty="0">
                <a:latin typeface="+mn-lt"/>
              </a:rPr>
              <a:t>Access to healthcare and education</a:t>
            </a:r>
          </a:p>
          <a:p>
            <a:pPr marL="457200" indent="-457200">
              <a:buFont typeface="Arial" panose="020B0604020202020204" pitchFamily="34" charset="0"/>
              <a:buChar char="•"/>
            </a:pPr>
            <a:r>
              <a:rPr lang="en-US" sz="2000" b="1" dirty="0">
                <a:latin typeface="+mn-lt"/>
              </a:rPr>
              <a:t>Lack of resources and awareness</a:t>
            </a:r>
          </a:p>
          <a:p>
            <a:pPr marL="457200" indent="-457200">
              <a:buFont typeface="Arial" panose="020B0604020202020204" pitchFamily="34" charset="0"/>
              <a:buChar char="•"/>
            </a:pPr>
            <a:r>
              <a:rPr lang="en-US" sz="2000" b="1" dirty="0">
                <a:latin typeface="+mn-lt"/>
              </a:rPr>
              <a:t>Disasters; WILDFIRE</a:t>
            </a:r>
          </a:p>
        </p:txBody>
      </p:sp>
      <p:grpSp>
        <p:nvGrpSpPr>
          <p:cNvPr id="3" name="Group 2">
            <a:extLst>
              <a:ext uri="{FF2B5EF4-FFF2-40B4-BE49-F238E27FC236}">
                <a16:creationId xmlns:a16="http://schemas.microsoft.com/office/drawing/2014/main" id="{D3D42D46-9521-5C18-6285-066853A96C65}"/>
              </a:ext>
            </a:extLst>
          </p:cNvPr>
          <p:cNvGrpSpPr/>
          <p:nvPr/>
        </p:nvGrpSpPr>
        <p:grpSpPr>
          <a:xfrm>
            <a:off x="9919292" y="2158128"/>
            <a:ext cx="1761088" cy="3060441"/>
            <a:chOff x="8673785" y="-200464"/>
            <a:chExt cx="2508736" cy="3965510"/>
          </a:xfrm>
        </p:grpSpPr>
        <p:pic>
          <p:nvPicPr>
            <p:cNvPr id="4" name="Picture 14" descr="3d cartoon cute light bulb object icon. Use on business creative idea and  brainstorming solution development 3D rendering emoji illustration 19956056  PNG">
              <a:extLst>
                <a:ext uri="{FF2B5EF4-FFF2-40B4-BE49-F238E27FC236}">
                  <a16:creationId xmlns:a16="http://schemas.microsoft.com/office/drawing/2014/main" id="{BF7F0C66-02E8-6562-77F2-D1861DCF8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3785" y="-200464"/>
              <a:ext cx="2508736" cy="39655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6868BD0-ECE2-D391-38F6-6069F2ECE1A1}"/>
                </a:ext>
              </a:extLst>
            </p:cNvPr>
            <p:cNvSpPr txBox="1"/>
            <p:nvPr/>
          </p:nvSpPr>
          <p:spPr>
            <a:xfrm>
              <a:off x="9116739" y="-142348"/>
              <a:ext cx="1968758" cy="1874340"/>
            </a:xfrm>
            <a:prstGeom prst="rect">
              <a:avLst/>
            </a:prstGeom>
            <a:noFill/>
          </p:spPr>
          <p:txBody>
            <a:bodyPr wrap="square" rtlCol="0">
              <a:spAutoFit/>
            </a:bodyPr>
            <a:lstStyle/>
            <a:p>
              <a:pPr algn="ctr"/>
              <a:r>
                <a:rPr lang="en-US" b="1" dirty="0"/>
                <a:t>I/DD</a:t>
              </a:r>
            </a:p>
            <a:p>
              <a:pPr algn="ctr"/>
              <a:r>
                <a:rPr lang="en-US" sz="1400" b="1" dirty="0"/>
                <a:t>TRUST barriers in the I/DD community can significantly impact access</a:t>
              </a:r>
            </a:p>
          </p:txBody>
        </p:sp>
      </p:grpSp>
      <p:sp>
        <p:nvSpPr>
          <p:cNvPr id="7" name="Rectangle 1">
            <a:extLst>
              <a:ext uri="{FF2B5EF4-FFF2-40B4-BE49-F238E27FC236}">
                <a16:creationId xmlns:a16="http://schemas.microsoft.com/office/drawing/2014/main" id="{154CD8AA-A9F6-E256-B43B-9A31281BEE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E6560F9C-7B7C-863F-685A-AA1CB558E14B}"/>
              </a:ext>
            </a:extLst>
          </p:cNvPr>
          <p:cNvSpPr txBox="1"/>
          <p:nvPr/>
        </p:nvSpPr>
        <p:spPr>
          <a:xfrm>
            <a:off x="810176" y="4676571"/>
            <a:ext cx="6337073" cy="1508105"/>
          </a:xfrm>
          <a:prstGeom prst="rect">
            <a:avLst/>
          </a:prstGeom>
          <a:solidFill>
            <a:schemeClr val="accent5">
              <a:lumMod val="40000"/>
              <a:lumOff val="60000"/>
            </a:schemeClr>
          </a:solidFill>
        </p:spPr>
        <p:txBody>
          <a:bodyPr wrap="square" rtlCol="0">
            <a:spAutoFit/>
          </a:bodyPr>
          <a:lstStyle/>
          <a:p>
            <a:r>
              <a:rPr lang="en-US" sz="3600" b="1" dirty="0">
                <a:latin typeface="+mn-lt"/>
              </a:rPr>
              <a:t>TRUST! </a:t>
            </a:r>
            <a:r>
              <a:rPr lang="en-US" sz="2800" b="1" dirty="0">
                <a:latin typeface="+mn-lt"/>
              </a:rPr>
              <a:t>Feeling insecure and isolated! Cultural differences!  Communication barriers!</a:t>
            </a:r>
            <a:endParaRPr lang="en-US" sz="4400" b="1" dirty="0">
              <a:latin typeface="+mn-lt"/>
            </a:endParaRPr>
          </a:p>
        </p:txBody>
      </p:sp>
      <p:sp>
        <p:nvSpPr>
          <p:cNvPr id="8" name="TextBox 7">
            <a:extLst>
              <a:ext uri="{FF2B5EF4-FFF2-40B4-BE49-F238E27FC236}">
                <a16:creationId xmlns:a16="http://schemas.microsoft.com/office/drawing/2014/main" id="{7C605F5A-0F06-ED99-C1D1-0F26E047FA2B}"/>
              </a:ext>
            </a:extLst>
          </p:cNvPr>
          <p:cNvSpPr txBox="1"/>
          <p:nvPr/>
        </p:nvSpPr>
        <p:spPr>
          <a:xfrm>
            <a:off x="7680455" y="3429000"/>
            <a:ext cx="1596207" cy="1754326"/>
          </a:xfrm>
          <a:prstGeom prst="rect">
            <a:avLst/>
          </a:prstGeom>
          <a:solidFill>
            <a:schemeClr val="accent5">
              <a:lumMod val="40000"/>
              <a:lumOff val="60000"/>
            </a:schemeClr>
          </a:solidFill>
        </p:spPr>
        <p:txBody>
          <a:bodyPr wrap="square" rtlCol="0">
            <a:spAutoFit/>
          </a:bodyPr>
          <a:lstStyle/>
          <a:p>
            <a:pPr algn="ctr"/>
            <a:r>
              <a:rPr lang="en-US" sz="3600" b="1" dirty="0">
                <a:solidFill>
                  <a:srgbClr val="FF0000"/>
                </a:solidFill>
                <a:latin typeface="Impact" panose="020B0806030902050204" pitchFamily="34" charset="0"/>
              </a:rPr>
              <a:t>Closer</a:t>
            </a:r>
          </a:p>
          <a:p>
            <a:pPr algn="ctr"/>
            <a:r>
              <a:rPr lang="en-US" sz="3600" b="1" dirty="0">
                <a:solidFill>
                  <a:srgbClr val="FF0000"/>
                </a:solidFill>
                <a:latin typeface="Impact" panose="020B0806030902050204" pitchFamily="34" charset="0"/>
              </a:rPr>
              <a:t>to</a:t>
            </a:r>
          </a:p>
          <a:p>
            <a:pPr algn="ctr"/>
            <a:r>
              <a:rPr lang="en-US" sz="3600" b="1" dirty="0">
                <a:solidFill>
                  <a:srgbClr val="FF0000"/>
                </a:solidFill>
                <a:latin typeface="Impact" panose="020B0806030902050204" pitchFamily="34" charset="0"/>
              </a:rPr>
              <a:t>Home</a:t>
            </a:r>
          </a:p>
        </p:txBody>
      </p:sp>
    </p:spTree>
    <p:extLst>
      <p:ext uri="{BB962C8B-B14F-4D97-AF65-F5344CB8AC3E}">
        <p14:creationId xmlns:p14="http://schemas.microsoft.com/office/powerpoint/2010/main" val="1790950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413CC-EA14-5F2A-B56C-0F301E8C9231}"/>
            </a:ext>
          </a:extLst>
        </p:cNvPr>
        <p:cNvGrpSpPr/>
        <p:nvPr/>
      </p:nvGrpSpPr>
      <p:grpSpPr>
        <a:xfrm>
          <a:off x="0" y="0"/>
          <a:ext cx="0" cy="0"/>
          <a:chOff x="0" y="0"/>
          <a:chExt cx="0" cy="0"/>
        </a:xfrm>
      </p:grpSpPr>
      <p:sp>
        <p:nvSpPr>
          <p:cNvPr id="30721" name="Title 1">
            <a:extLst>
              <a:ext uri="{FF2B5EF4-FFF2-40B4-BE49-F238E27FC236}">
                <a16:creationId xmlns:a16="http://schemas.microsoft.com/office/drawing/2014/main" id="{C7351613-C9DA-6559-ED96-7D6A60429B41}"/>
              </a:ext>
            </a:extLst>
          </p:cNvPr>
          <p:cNvSpPr>
            <a:spLocks noGrp="1" noChangeArrowheads="1"/>
          </p:cNvSpPr>
          <p:nvPr>
            <p:ph type="ctrTitle"/>
          </p:nvPr>
        </p:nvSpPr>
        <p:spPr>
          <a:xfrm>
            <a:off x="404358" y="725031"/>
            <a:ext cx="11426858" cy="584200"/>
          </a:xfrm>
        </p:spPr>
        <p:txBody>
          <a:bodyPr/>
          <a:lstStyle/>
          <a:p>
            <a:pPr eaLnBrk="1" hangingPunct="1"/>
            <a:r>
              <a:rPr lang="en-US" altLang="en-US" sz="6000" b="1" dirty="0"/>
              <a:t>I/DD:  </a:t>
            </a:r>
            <a:r>
              <a:rPr lang="en-US" altLang="en-US" sz="3200" b="1" dirty="0"/>
              <a:t>Overcoming Challenges and Barriers</a:t>
            </a:r>
          </a:p>
        </p:txBody>
      </p:sp>
      <p:sp>
        <p:nvSpPr>
          <p:cNvPr id="30722" name="Subtitle 2">
            <a:extLst>
              <a:ext uri="{FF2B5EF4-FFF2-40B4-BE49-F238E27FC236}">
                <a16:creationId xmlns:a16="http://schemas.microsoft.com/office/drawing/2014/main" id="{727D31D3-F47F-D7A2-E43F-9A8EDA9E6253}"/>
              </a:ext>
            </a:extLst>
          </p:cNvPr>
          <p:cNvSpPr>
            <a:spLocks noGrp="1" noChangeArrowheads="1"/>
          </p:cNvSpPr>
          <p:nvPr>
            <p:ph type="subTitle" idx="1"/>
          </p:nvPr>
        </p:nvSpPr>
        <p:spPr>
          <a:xfrm>
            <a:off x="0" y="1564122"/>
            <a:ext cx="8685213" cy="841375"/>
          </a:xfrm>
          <a:solidFill>
            <a:schemeClr val="tx1"/>
          </a:solidFill>
        </p:spPr>
        <p:txBody>
          <a:bodyPr/>
          <a:lstStyle/>
          <a:p>
            <a:pPr marL="639763" eaLnBrk="1" hangingPunct="1"/>
            <a:r>
              <a:rPr lang="en-US" altLang="en-US" b="1" dirty="0">
                <a:ea typeface="Glegoo" pitchFamily="2" charset="0"/>
                <a:cs typeface="Glegoo" pitchFamily="2" charset="0"/>
              </a:rPr>
              <a:t>A New Lens</a:t>
            </a:r>
          </a:p>
        </p:txBody>
      </p:sp>
      <p:sp>
        <p:nvSpPr>
          <p:cNvPr id="2" name="TextBox 1">
            <a:extLst>
              <a:ext uri="{FF2B5EF4-FFF2-40B4-BE49-F238E27FC236}">
                <a16:creationId xmlns:a16="http://schemas.microsoft.com/office/drawing/2014/main" id="{6E157E39-0D23-DD01-81B5-EFD267586771}"/>
              </a:ext>
            </a:extLst>
          </p:cNvPr>
          <p:cNvSpPr txBox="1"/>
          <p:nvPr/>
        </p:nvSpPr>
        <p:spPr>
          <a:xfrm>
            <a:off x="828838" y="2759697"/>
            <a:ext cx="7856375" cy="523220"/>
          </a:xfrm>
          <a:prstGeom prst="rect">
            <a:avLst/>
          </a:prstGeom>
          <a:solidFill>
            <a:schemeClr val="accent5">
              <a:lumMod val="40000"/>
              <a:lumOff val="60000"/>
            </a:schemeClr>
          </a:solidFill>
        </p:spPr>
        <p:txBody>
          <a:bodyPr wrap="square" rtlCol="0">
            <a:spAutoFit/>
          </a:bodyPr>
          <a:lstStyle/>
          <a:p>
            <a:endParaRPr lang="en-US" sz="2800" b="1" dirty="0"/>
          </a:p>
        </p:txBody>
      </p:sp>
      <p:grpSp>
        <p:nvGrpSpPr>
          <p:cNvPr id="3" name="Group 2">
            <a:extLst>
              <a:ext uri="{FF2B5EF4-FFF2-40B4-BE49-F238E27FC236}">
                <a16:creationId xmlns:a16="http://schemas.microsoft.com/office/drawing/2014/main" id="{B6E146BA-5698-65B3-31F9-0527C4BF57E6}"/>
              </a:ext>
            </a:extLst>
          </p:cNvPr>
          <p:cNvGrpSpPr/>
          <p:nvPr/>
        </p:nvGrpSpPr>
        <p:grpSpPr>
          <a:xfrm>
            <a:off x="9919292" y="2158128"/>
            <a:ext cx="1761088" cy="3060441"/>
            <a:chOff x="8673785" y="-200464"/>
            <a:chExt cx="2508736" cy="3965510"/>
          </a:xfrm>
        </p:grpSpPr>
        <p:pic>
          <p:nvPicPr>
            <p:cNvPr id="4" name="Picture 14" descr="3d cartoon cute light bulb object icon. Use on business creative idea and  brainstorming solution development 3D rendering emoji illustration 19956056  PNG">
              <a:extLst>
                <a:ext uri="{FF2B5EF4-FFF2-40B4-BE49-F238E27FC236}">
                  <a16:creationId xmlns:a16="http://schemas.microsoft.com/office/drawing/2014/main" id="{7BB38D31-D55A-CB89-45EF-1D11A04A0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3785" y="-200464"/>
              <a:ext cx="2508736" cy="39655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565B672-F49D-AB4F-6D24-9AFF928151CC}"/>
                </a:ext>
              </a:extLst>
            </p:cNvPr>
            <p:cNvSpPr txBox="1"/>
            <p:nvPr/>
          </p:nvSpPr>
          <p:spPr>
            <a:xfrm>
              <a:off x="9143323" y="56245"/>
              <a:ext cx="1968758" cy="1595183"/>
            </a:xfrm>
            <a:prstGeom prst="rect">
              <a:avLst/>
            </a:prstGeom>
            <a:noFill/>
          </p:spPr>
          <p:txBody>
            <a:bodyPr wrap="square" rtlCol="0">
              <a:spAutoFit/>
            </a:bodyPr>
            <a:lstStyle/>
            <a:p>
              <a:pPr algn="ctr"/>
              <a:r>
                <a:rPr lang="en-US" b="1" dirty="0"/>
                <a:t>I/DD</a:t>
              </a:r>
            </a:p>
            <a:p>
              <a:pPr algn="ctr"/>
              <a:r>
                <a:rPr lang="en-US" sz="1400" b="1" dirty="0"/>
                <a:t>Location plays a significant role in accessing care</a:t>
              </a:r>
            </a:p>
          </p:txBody>
        </p:sp>
      </p:grpSp>
      <p:sp>
        <p:nvSpPr>
          <p:cNvPr id="7" name="Rectangle 1">
            <a:extLst>
              <a:ext uri="{FF2B5EF4-FFF2-40B4-BE49-F238E27FC236}">
                <a16:creationId xmlns:a16="http://schemas.microsoft.com/office/drawing/2014/main" id="{7EE7EE0C-213F-94F9-2D8F-9A310CB0E4B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697102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LAYERS_CUSTOMIZATION" val="UEsDBBQAAgAIAM1m2EZ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DNZthGmd7J2s4DAAAxDwAAJwAAAHVuaXZlcnNhbC9mbGFzaF9wdWJsaXNoaW5nX3NldHRpbmdzLnhtbNVXX3PaRhB/51PcqJPHIDu1a4cReDy2GDPBQJDcJtPpeA7dgq4+3am6E4Q89dPkg/WTdE9nYwg4Fc244w4PoNXub//9do8Lzj5lgsyh0FzJtnfYPPAIyEQxLmdt7ybuvj71iDZUMiqUhLYnlUfOOo0gLyeC6zQCY1BVE4SRupWbtpcak7d8f7FYNLnOC/tWidIgvm4mKvPzAjRIA4WfC7rEL7PMQXudRoOQwImuFSsFEM4wBMltdFR0BdWp5zu1CU3uZoUqJbtQQhWkmE3a3g+n5/bzoOOgLnkG0ianOyi0YtOijHEbDxUR/wwkBT5LMfCTI48sODNp23tzZFFQ299GqbBdDtSiXChMRpp7+AwMZdRQ9+j8Gfhk9IPAidhS0ownMb4hNv+2dxnfRv3eZXg7GMZhdHsVX/ddDHsYxeGHeA+juBf3w33068JffRyF435v8O42Hg77cW/0aIUV3ShI4G9WLMDKqrJIYFWwwKRlNpGUCyTbV2XUYJCughYziFWXYxOnVGjwyO85zN6XVHCzRFYfIKvvAPJznUNixrZtbc8UJXiPcA4QA8Nerihx/HZFiZPTjdR95/0xrZ1RBtQYmqRIHpRVoQX+uuhBbarkRmr2mUyUYKuEIJsAG9AM1kYiuuOyi5qHHpliEwSmel5wKjzCDaaerIx1OdGGm2oIu+uaBLFw2IFcR1ulSFJa6I2Kr6puiZ90fh0oA/o3Vwonekr1F1UKRpaqJILfATGKYJvLDH+lQNaHiUwLlVVSHHdDtOAY3JzDAthZHUcf0UVWoiVumlyAcR7+KPlnMoGpKhAX6Bx3Esq5dvjNvYBzqvUjKH2I8ZUbkd7gMvzwyiZI2ZzKZE9w5AZkuXkOfIq5S4UuhFBYzTUIrExCSw1VfxhnlVqdNGv7Tum8arptZAWK7eYYj8PEFwmymMsS6gImVBIlxZLQBDeFthSac1VqlDiyOGj9rwJ0poTLKtQZDhs6KxgUddAODt/8eHT808np21bT/+vPL6+/aXS/PUeCWm9ufV48uZ7rWX21pP/B6Buresu2q4rMMpRtOd19/Nyvye1FEvh2we3ed9VafonrLgrPxxdXZBxGN/04atUhw0ARLFiSIpum9s9KHZvhTYztCOuojsbhz7XCwL7UmoQwqgU3rJXHuzpaY3cMjNaOgFoh4A6fuQMDt7jgGUdW/i/G86lJ+f7J/k+m87v+jbjRfqbpBFokKXb02Vjw4rffc5b3JVXMPa3uDxsXhsDfeTWzbzIueYZ1tKf76j7XOT46wCvIzleNBqJtXnM7jb8BUEsDBBQAAgAIAM1m2EY6Kj9OugIAAFgKAAAhAAAAdW5pdmVyc2FsL2ZsYXNoX3NraW5fc2V0dGluZ3MueG1slVbbTuMwEH3nK6rue8Ney0qmEpSuhNRdECDenWSaWHXsyJ6U7d+v7TjEbhua7QipnjnHc/UUordMLC4mE5JJLtUzIDJRaKvpdBOWX0/TBlGKWSYFgsCZkKqifLr49Mt9SOKQ51hyB2osZ0Mz6N3M3WcMxfv4PrcyRMhkVVOxX8tCzlKabQslG5GfDa3c16A4E1uDvPw5X64GHXCm8R6himJaXVkZR6kVaA02pB8rK2dZnKbAO0+X7jOS07v6OPsD2o5pho5289nKEK2mBcRFvrqxMowX5va4K3MrHxMQ/qKBfv1iZRDK6R5UfPndNyuDDFk39f/MSK1kYQsacz5u4juHS5qb52ejurRylmATso7OdsGXx+V6F4D81/DdE/tcleSPtq4HC8E2PeWwQNUASbpTa9OlfHto0LyPzh5qesyjifmRNhoWG8q1h/XKHvgEb0zkIcpresir5E0FyzbgEBkbesJyeeuWRYh91wUxKth5ZZ9KoOyRf0xhj5CBskc+c5bDg+D74wgOTS2p6/It9f0MGuDJUQeMGQQ1x9yH0p06q3W1to9XB7F6RYepZA4LbeN5YRXY1pHE6dqYkqOgiKA7VlBkUvy2uHTvstEkOTD4aTs9WwQZcjg1ci5Gs6jDernzxdmCkPaHoU+uPU/Q7PHrKUWkWVmZHyY9nXieeSimMNPkNMNuSgMHdS82MuA430OkiqotqBcp+Vg3QiLosdfL9n0NwUkS1IAkp6tM/CWnyi+aKgW1Ml1joLsqx8oWWLKi5OYPXxm8QX7AGLC2VCzNfYKy97kMFH4IgKqs7Ka2PbSWquHIOOyAe2ugcCkP5Ua0mdKhgbvBNWwwHDmvGTWTfln0sxIvkUB/Av9qwoouPrCMGHukqXaZRS+/28TB1dFy7haanb5wl7mzH6boZmM/LqFR2v8o/wFQSwMEFAACAAgAzWbYRrJ85P+jAwAAQg4AACYAAAB1bml2ZXJzYWwvaHRtbF9wdWJsaXNoaW5nX3NldHRpbmdzLnhtbNVXUXPaOBB+51do3OljcdJLLyljyGQSZ8KUAAWn187NTUZYC9ZFllxJhtKn/pr+sP6SrqyEhJLkzF3buxsewOvdb3e/XX020eGHXJA5aMOVbAe7zZ2AgEwV43LWDi6S02cHATGWSkaFktAOpArIYacRFeVEcJONwVp0NQRhpGkVth1k1hatMFwsFk1uCu3uKlFaxDfNVOVhocGAtKDDQtAlftllASboNBqERN50rlgpgHCGJUjuqqPizOYiCL3XhKZXM61KyY6VUJro2aQdPDk4cp8bH490wnOQrjfTQaMz2xZljLtyqBjzj0Ay4LMM697fC8iCM5u1g+d7DgW9w02UCtu3QB3KscJepL2Gz8FSRi31lz6fhQ/W3Bi8iS0lzXma4B3i2m8HJ8nluNc9iS/7gyQeX54l5z1fwxZBSfw22SIo6Sa9eBv/uvBn74bxqNftv7pMBoNe0h3eRiGja4RE4TpjETKrSp3CirDIZmU+kZQL3LVvaDRgcVsF1TNI1CnHIU6pMBCQPwuYvS6p4HaJS72DS30FUByZAlI7cmNrB1aXENzCeUAsDGe5WokXL1crsX+w1nros9+2dW+VEbWWphkuD9qq0qLwrunGbarkWmvumkyUYKuGpsiywF6ONKciINxib+nqrnUM2FMukH8Xu9ucSrvRXJpRbdY4XPHoVjnt/N5XFswfvjlvesj1N1UKRpaqJIJfAbGK4ODKHH9lQO4eDzLVKq+sghpLjOAMyJzDAthhnUTvMEVeYiRKRyHA+gzvS/6RTGCqNOICnaPIoJ0bj9/cCrigxtyC0psan/ql7/ZP4rdPXYOUzalMtwTHaUNe2B+BT7F3qTCFEArZvAOBzKS0NFDNh3FWudVps3bujM6robtBVqA4bo71eEy8keIWcllCXcCUSqKkWBKa4tk3boXmXJUGLX5ZPLT5WwX6UMJlVeoMHyiYTDPQddB2dp//svfi1/2Dl61m+OXT52ePBl3r4VBQl80L4vGDglsv6hvZ/YugR8R3I/ZU6dxtKNtIev8D5Vr4NoUkCp3s3K9gldD+HAEbx0ej4zMyiscXvWTcqjPeviJIQZrhfkzdC0WdmMFFggTHdVyHo/hNrTKQ6Vq7HY9rwQ1q9fGqjtfIC/vwjqjXKgFVeeYfAajLgucc9+x/ceAe2v1/flZ/ynl7/I3Bn8bvdd6A6jTDGf2wuf77CvVdCfsvceCvVu/hay/eUXjvX5wG2tf/93UaXwFQSwMEFAACAAgAzWbYRoITx3SWAQAAIgYAAB8AAAB1bml2ZXJzYWwvaHRtbF9za2luX3NldHRpbmdzLmpzjZTLbsIwEEX3fAVytxWiT2h3qFCpEotKZVd1YcIQIhzbsk0KRfx7M+YVO5NSzya+OrrziDzbVrs8LGHt5/bWf/v7e3j3GqDmzAquQ1006DnqzIpsBpMsB5FJYBFSIDLnwsJJ350RyplJ7zrdfKCvrRgyRdD6lKAiGgK0FFgQ4DcFrinxJ2zu0Ni+qcqopyvnlOwkSjqQriOVybln2NWrP9UeI1gVYC6gc55AYNrzp4k8Oz70MKpconLN5WasUtWZ8mSZGrWSs6b8i40GU/705R7oPvVeRoGdyKx7c5DHiUd9jGZSG7AWDnkfRxgkLPgURMW3688faGBcbyiii8xm7kgPbjCqtOYp1KbUH2CEmCy9atPsYdQ5B2u3J+5uMQJC8A2YmtXwHiMAlV7pf/xAbVSKE6mh9ZmfUKH4LJPpIXUXg+SwWLRtmt65UV/+kAVPSEVPaEE9v7xpecSgJUB31IK8Nso7puwEJUoih6JATYAFvUhcvEjw/tlm3DmeLPJyP5TrsZwDN0swE6VEWf7XpULjXK3dL1BLAwQUAAIACADNZthG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zWbYRj+zTKhuAAAAcwAAABwAAAB1bml2ZXJzYWwvbG9jYWxfc2V0dGluZ3MueG1sDco9DoMwDEDhnVNYnsrQHzYGAgNSxy7QA1jBQpEcGyVpVW7fbO9J3zD9osCXUw6mDrvbA4HV2xZ0d/hen9ceIRfSjcSUHaohTGMziHmShUupMMMhdHJaOdYo/KJY5RLqMcz2SZnh4u04W7yPzR9QSwMEFAACAAgAg4CPRc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zWbYRtOZkxsdCAAAYx4AACkAAAB1bml2ZXJzYWwvc2tpbl9jdXN0b21pemF0aW9uX3NldHRpbmdzLnhtbK1ZbW/bOBL+3l9B+LDALnCIX+S3LFwf9EInQh3ZaylJe4eFQUtMLEQSfRLtNgt/uF+zP2x/yQ4pKZYcx5Hai5qiGs48MxzOPCTVUfLkR/o24Sz0/yDcZ5FNOfejx2T8AaGRywIWz2OaUJ40D5J7P/LYVzN6YEIG0oSTyCOxp4vRZNxCE/mDhgN1aAzhrat1O2jQxR08RAbu6TB2qRiXig5jRqetj5pHECluTF0a8dOoo2Zp9LWBGSU05mbk0W9jpaxdHCrP4Comng96ybjfFc8+97o3uuJB3XZv0MP7jqooSh/pPaNttPaDweVAbSPc6vZayl4bdpSOgtq9Xvuyv28POj0F3iaXfUDp4ss+6g663Y6x7+AOWCNV1YyOvh8ol+22Ct7w8FLfTybaoNVC7XZb6Rr7Xl+ZaC0E2gpgqMpQJFAxFE3p71VNbQ8VNNEn2qS7xwbu6z007OB+q7XvaprSah2Se5hdMV0HaeXp5Ol8B/DkEpwcFbXVPFFcI3cbx6Ds0HATEE5RREL6sWH78EqRzrZxQtHPLts8/9LIKlRWc66fB1aWpkIQC7TxKbBRUw7lejKyYmsU5cj3PjZWW85ZdOGyiEO4FxGLQxI0xv9IqyebWxVLtqNxHbsH4tKDu4H8qWqW+YKKhueckcvCDYmep+yRXayI+/QYs23kVQpz/byhceBHT6Dduhzo+KyjwE+4yWlYig8PxVPdbAOMlVARXh+Lp5JlQFY0yD225E8Nu4PL9zNyZLrzE59LU7UtnnOmG/JIywswVMVz3iYCL+VVG4jnfSNOv3FQVwQBdM6qB+SZxmUnKWGetWKb7aZuPW1i9iiSXbZ7f6Ff7AIG/BM9ighb4qlkJCYoHFZapSxtcv7GkWL2eswloxC8wOIWySUTSci5ttRnN3PV+rKczq5mS828aoz1tCuRaMsPP3f6w2/tXh+oKzOsCGXfqNNpGQxJsF6rGpblLGbTJQDi6dLCn53GWPxd23R260xNCzfG2T9qA8wX+K4xFn9XMb1dLLDlLO2paeClaS+tmSPzMsUONhrjL2yL1mRHEWdo59OviK8pAn72Y4qSwPfkgOBsP9rSCv6M2Y1qWssFtp2FqTvmzGqMbRbHz/+UyGTL11A9a5Igz0/IKqCedAs1IscFv4B3eURD8IevfdBkIfGjiyreF+q9aV0tndlsai+xZeSSxhhHHjJiIjzVB1qoNl4ARkxgK/8+86WsPomA1CCoDXJtXl1P4dcRgVz7j+sAfvl3RDPHsCRzGlUwhMLBC6g6276fLQyRQ3CICNqQJPnKYq9UNMWlq4BtWvoMSlN3CviOgMmxYeH9yIXSoS6vgHeDbVu9wktt9hlqHHpzVtNo9gla8lNNoy/Yhh7CdgUzS70zr1TREaIN8wbJe9Alot6DZ0RcF+xENnc+2yYgERmGNpHdmNR2ZOPfbmEdTXV6otlTTMizXMFHf0chitirVFVAQDo2RF39dmv+ezlRzSk2llBoxux+6Uh+FP4IEEnEOCJBwMQ0wDXxdiRyKVpRl2yhHZ5BzfM9qSaWXwbz363/ByI8I6GfMv6yDPz5p4v60ZVY73WQIRybwRkcVjb8Pe+FGXxnIKLg34yiSgLqh2CnrayZ0Bmaz2oZYWB0QV1AwkEtQ9OagLt5ygtAHOKyUwvAmmUYFkM/AHMHmSsFcgcZrQdxjzXbdGDTvqcrcYytYCyXO1210ystLhsBhbvey2qv6AODdgko2aUbInCgXP4qq1zYcksU5ZjOFAK3APMx3VcBNfBDcRivBnt7g/NUpLRSms892wae7OHAf5LUAnnehvT1fv4Qs1BKA5LkdZ2S279+MJB0iovU77zeRmRjdaFfL3XV0rE4H4quCqrbQY2KyKaOvZyqmkCAYg0Jd9dArA/i2F4dKz3fGXiiAl6WXpuS2F3/9b8/q8McxZNKUSb9tS4OtKBgLfyC9x+LcZr8XgHHUbWyqXypaJgdj3PT6qdlx4Qy+b8cQEm6GYQsFF8sKrmGQsyWUXUcVb++gVq1ZWmybexW2r+LIDfq4hPQjzy5NcY3JH4C+nIYC+oCycyL2uS1YzhcWLY88CNa0/yH9wMxececL1XDkDc56NHAd5/STdCD42j21QYFcKWrgadfqxZw5BEk9XxeH1NuMTkdASWk7wdC2J3ccV4Eh/sx3L/Zlpeu2xGPWTAXHypef5kDBfFdBcp4zGNxQcvfihrJmn3N1i7TKkqONecQwlycy8YPJEgy5YPwWH0hescr6maSY8U7FgA76+l0ivrlgWMzXdfkl7yixYvsVexwas6GDhMtCI/1LfqNv9IvCI/1bbFnzeCY/jqm46Giaf55RSNxUV5YvAzoxOqBEo0kT2Uh5m9lHRHCVHxnSwozyQRlzZB5dCw3X8cPadbQQlaMuPlGyKPo5RhxI2xWz3Z2LTkaOBRw83wFj7jPA/p2ect5QBMWcy3fP9RK4yj9HnycjFSK+POGfmzABYC4a8H1SQNlGB8bIp3pN/e37DY5owlCK1jKaM6bhpLRJaHXchkJHq/niqX9ft5o1HyVp1Hz3AqNMti3FzDahisaY6gBH3guW6GysKi+zj9t3MmT4ZHdG6NFAL4G7AjuKnknFASlwpIHq7xb0pfieLgNuB/QHQ0ynYKgkJzz8x8l0B3ni1vlU/rAi+WdSWp3QUZ2h1osk2BB/qaVvBmViL88UrPpOFklcvYn2CrffwrOTmxJOVGLei9yNONHy9484Qt030r/qFncaYGkXv3H2bEMTAHvzf9H/htQSwMEFAACAAgAzWbYRlVrhjhHCQAAJBYAABcAAAB1bml2ZXJzYWwvdW5pdmVyc2FsLnBuZ+2Yf1RSaRrHb1Mz1rRWM+5sO2Y5zW51miY9TYMalU5mlk2KmqYRSEkzBkpYDGkY2I6T/ZKYyWYt1NiyMEVhGfwFBNZmchxHyfhxUUIsGn+AyJhcUFDYi3Paztn/9uy//nHPPc99Pu/zvPd53/f73HMvJibs9n838F0AAPzj9sQkA8D8FQDwVsnCd+AnRT/fLYZv8yjJu6MBfnfQCGwsyNoRvwMAhKzF00fehu1FuXsOUgBgySPfNU9BvncUAD4Qx8XsSMnPsBpkrEOp4Pnn0+C1a0/OhdyOTvnh2PfHkhMTE+/s2BuwKOmLwI+wT9/+1/lB+oE7j6Vb0Js916dOl1BII8lB7iBFlv4HBylYua0F3V4eTuYzPFNDPA7DNVI5pOTMBwAMT38LeZuWudLb1i5o9SDH/gAA/xSYL62yZZo0vDSTb+rna+X5y1eQjfKV4bAVcYDaXoRsJkreA4CBdM2HSxmTz8+PxwLAWXxq1rbrx2GkZaNwHgDEXPAHgI+ic+AH72XCqS4sg4vyxXc62P64Da7MstVh8KCFc+gcOofOoXPoHDqHzqFz6Bw6h86h/we6lOG2Nm+APdK1/2OoC1WZJsgCpqFubhPT7MM9mt3B9G+gh37BuWfZIraU/YjdSbgyD+jWSP5UoUV6P4AmO8twjNNP2HVN9XSad0Tu3WAeXwfe8VO0d5aFCiKnf3s0/vBkC7uTrSLw4XFdl5eHhrzqGkSXaoTxivu1pJATGzHKkUhF4b0ivGncpDDNf5mPqFZh5gMVpbQi+1UlcWpUpGw3ZWjCVPKyf9zUSxkB0wO632raDbwtlYOBwABGTQhbGhwZBH5WdhTp0DQo19QMTYagapARYVy/x9Z4ij+QG2K+7yH4UwhcPC7ejWHT+NX4qGJdRMBsniJkWSG6FXN7ZDJNFVn2tdEmGN2ZU3HRN9+xQ5XJlA6jSscePIywUi6av6kdmVy6Jqy77XMQAJzWq63Ltt+YddWYFe4ESu5C4Ym1XPE7QAsKxYlcCW4sy2Gf902pwDHaG7HULSnTTdpVKIHc47LkyV1mHo8V5ZnENYMQ7sz441a+hU7UP3WjzI6+1lCBU+VySJ45nVNDHJy0y+XskBg3zcYOtVlsB8oHM+G0HWZEbnnw+YKnusmXpSg+Y+rXMh4hZZ/9FIIxPa4otB5a7ApsxIoJamtjIS7DVg1ZqWKbras83OtCNR4XeeiBsi7h70GbpzY168O/6nRxxxxME21CrMU3HnhGjbrbD4y573VaIu+O8Y5Lj6/MLyWEHFBFStX4GjxGYFHoyCU22n7poCCEbAwSuOst2f7SMRH1F0yD/kyh6Y6w5zLkEq1tWCLx1AlD7NnqMIscEYdoCtCAIMcCzZCx4UJ6AZZPop1xGvJMYSqj7elscW91azjaDW7Jcfu3BdgCkmJiSJnXjxIEZM+k492L9rWK6YYPQ8JvDOIRVtGXLCpWgtU7kJRAasG5dCa1C/M8qWrIxBViNwSbdTZyxadhTaVCl0NPNhq0X6HxUkNNZlW7I47jEGfPboI+p7Ewip+6JAmP7Uw9WgdCfdnY1tQ/36dBZgO0chFC6+6tDb+YXccJVMsRn0RoSU5EVwexL6tsFfUM3XCKJFUiRc4aE39gWNcXm6q0xVPySmikfZSTpaWP26lJiU2hLYH6jt7I1XpLs1OP0p1yW+Gl8M4wHjouU9x3nMZmvDudtakLATyoMTxGcdja3TOEndh+/gy6dZ7B0hwYXi9yGTyIT5E5XBXPsen35FT7JjLYpKcOUWmrCtzWoL/fNErTq/jmRtgf39buDRF4GUacLBEkaelmZeqMYph0BTGbI95ybafm3q4T9cK9u2NkAbhmZx9PmyTz9B1XOTczqQaQU2x3bqdtkm9vJOJUFXVc+qmaJAWaVX9FEHlxGJElSLU4CGrIQqce1qRHrT9YP7HVwFihqnj28qiw50cxY91tyBk25v68Vs5irLZfpvYN8WdPIlGF/DURZHpOUgQy5B+J6j6eXCC8+b4aBANzGhnEnh+SCx3rU1Q0yn+SsqQs6ZUJiS6dJcoxqjNQnFo9qEd7t4Jv8qEYTGidv/o7aHH94gaFBMt5oUbt+bIt1itTNCix5T6VUI+9aD4Hpkf16viKpmxBhpK0XIs4tfG6u9KDPuss1+s5um8uEBJmN/awaRhhPVUvsSFF0XdjBRzQxmu4acRS8u69XtHYkVd1SX44yS/a5WmtA8T3C6SBjVZaoaVpJpMkQ8meuCP3erfCu7pfPvBl6zKinSpT0gpJ/lX4fbM1MJ6Z6Go5sCVGUMbV/9zgMG/e2xTFNHPdBMu6v1JP9339+t17FELGZ0mm73XDor/RrAerxrKlS+Ifx8rCuFvEHXH4qhR6fQAG/8lPVy6sgt56xlDJ1XfAGH5w9Y+XLkkYPHwVWdAJLdD8CkWazz1x26mgIeu9FcCDu/mwsLdk9KYx0cHxzT+uD9OKDtPmZVRpmXoq6JC7A5iBMu1W7efBPAIHS6xjiQv3ZjNJOXUKHbHy4MR+ShIt/pkCa3kpt129wKTF75sQdnbgi3pnD+1zuHl4K/oZJeiX/Q3DnP7hjY35fMvWaPMrqnaGOG4AUeSE4Ew2C9bEEKilaSIpq0cNzRRD/PDG7ATzK0e8S86B1MKbRn1xGg+Mlq3lTul2vRbjTuy0nOm9PSs/ZWO9oiwT5o1Sq0rXodqpnWvKB4/4dHFVFGNb9yN5W/uN677ll28/M5mLkWJqCUt8g2sZLrWwGoV4rdbkUJz8vsYZ7snmbkmHO0Tt8tCMkjdqHuFH7fY0MMQxqnEBlx7So6pGKUxR1143kMvIvEL0Iwx7ROdrIINNRlX6yqAVNpXiWHUyBek7blvEVpsxIs89XTwqnfS3DI3qjNUnKuGOR6/p2y/ppC0A9ojtNvKoaK30ZWPu9mYoCKWg1/n87quJ6BdxbwN7akL9cS/QuUZE713+Ocv1sReLnx/yU8TW+J0cCa6qjO46MktJGhoHbmX/5JyZXHoixdfrRz/+ry+AFw9trd7IftiVW2cu8SuE20T+XwDggbB286rpGafRxIRditru/Fyo9bkKHjHAT8Gp85evQHimJ5QndsLR6Klp9sl1YcRpCMSl+X6L5r0FAC0J1Biozcvi8bzzZ/TWiKKJXffgSEDcroQYfvThb/8NUEsDBBQAAgAIAM1m2EZqfcGNSwAAAGoAAAAbAAAAdW5pdmVyc2FsL3VuaXZlcnNhbC5wbmcueG1ss7GvyM1RKEstKs7Mz7NVMtQzULK34+WyKShKLctMLVeoAIoBBSFASaESyDVCcMszU0oybJXMzZGUZKRmpmeU2CqZmlvABfWBRgIAUEsBAgAAFAACAAgAzWbYRlp/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
  <p:tag name="ISPRING_ULTRA_SCORM_COURSE_ID" val="FFB65A0F-99F2-4AB4-B984-25A3494E0190"/>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PRESENTATION_TITLE" val="Business 05"/>
  <p:tag name="ARTICULATE_SLIDE_COUNT" val="26"/>
  <p:tag name="ISPRING_SCORM_ENDPOINT" val="&lt;endpoint&gt;&lt;enable&gt;0&lt;/enable&gt;&lt;lrs&gt;http://&lt;/lrs&gt;&lt;auth&gt;0&lt;/auth&gt;&lt;login&gt;&lt;/login&gt;&lt;password&gt;&lt;/password&gt;&lt;key&gt;&lt;/key&gt;&lt;name&gt;&lt;/name&gt;&lt;email&gt;&lt;/email&gt;&lt;/endpoint&gt;&#10;"/>
  <p:tag name="ARTICULATE_PROJECT_OPEN" val="0"/>
  <p:tag name="ISPRING_RESOURCE_PATHS_HASH_PRESENTER" val="cb70f085bf509c4f9262f4c046274447532afc8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7">
      <a:dk1>
        <a:srgbClr val="19232F"/>
      </a:dk1>
      <a:lt1>
        <a:srgbClr val="FFFFFF"/>
      </a:lt1>
      <a:dk2>
        <a:srgbClr val="FF733B"/>
      </a:dk2>
      <a:lt2>
        <a:srgbClr val="E7E6E6"/>
      </a:lt2>
      <a:accent1>
        <a:srgbClr val="FF733B"/>
      </a:accent1>
      <a:accent2>
        <a:srgbClr val="FEB048"/>
      </a:accent2>
      <a:accent3>
        <a:srgbClr val="19232F"/>
      </a:accent3>
      <a:accent4>
        <a:srgbClr val="36A7F7"/>
      </a:accent4>
      <a:accent5>
        <a:srgbClr val="2CCB70"/>
      </a:accent5>
      <a:accent6>
        <a:srgbClr val="FF2F5F"/>
      </a:accent6>
      <a:hlink>
        <a:srgbClr val="36A7F7"/>
      </a:hlink>
      <a:folHlink>
        <a:srgbClr val="36A7F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imated light slidesTF00654311.potx" id="{29CB8A8A-1EB5-4B9A-8C02-52918C52E4D6}" vid="{742FD3A2-1E2A-4F32-AD9C-3A49E5E68C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Animated light slides</Template>
  <TotalTime>7368</TotalTime>
  <Words>564</Words>
  <Application>Microsoft Office PowerPoint</Application>
  <PresentationFormat>Widescreen</PresentationFormat>
  <Paragraphs>94</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 Narrow</vt:lpstr>
      <vt:lpstr>Calibri</vt:lpstr>
      <vt:lpstr>Calibri Light</vt:lpstr>
      <vt:lpstr>Cantarell</vt:lpstr>
      <vt:lpstr>Glegoo</vt:lpstr>
      <vt:lpstr>Impact</vt:lpstr>
      <vt:lpstr>Office Theme</vt:lpstr>
      <vt:lpstr>Quality of I/DD Services</vt:lpstr>
      <vt:lpstr>Discussion Topics</vt:lpstr>
      <vt:lpstr>I/DD: DEFINITION &amp; EXAMPLES</vt:lpstr>
      <vt:lpstr>I/DD RESOURCES</vt:lpstr>
      <vt:lpstr>I/DD RURAL SPOTLIGHT</vt:lpstr>
      <vt:lpstr>I/DD RURAL SPOTLIGHT continued</vt:lpstr>
      <vt:lpstr>I/DD:  SEEKING SERVICES &amp; SUPPORTS</vt:lpstr>
      <vt:lpstr>I/DD:  SEEKING SERVICES &amp; SUPPORTS</vt:lpstr>
      <vt:lpstr>I/DD:  Overcoming Challenges and Barriers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Jeri Plews</dc:creator>
  <cp:lastModifiedBy>Jeri Plews</cp:lastModifiedBy>
  <cp:revision>1</cp:revision>
  <dcterms:created xsi:type="dcterms:W3CDTF">2025-05-08T19:09:28Z</dcterms:created>
  <dcterms:modified xsi:type="dcterms:W3CDTF">2025-05-13T21:57:54Z</dcterms:modified>
</cp:coreProperties>
</file>